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3B6_27E3ABD5.xml" ContentType="application/vnd.ms-powerpoint.comments+xml"/>
  <Override PartName="/ppt/notesSlides/notesSlide1.xml" ContentType="application/vnd.openxmlformats-officedocument.presentationml.notesSlide+xml"/>
  <Override PartName="/ppt/comments/modernComment_10C_23284BBC.xml" ContentType="application/vnd.ms-powerpoint.comments+xml"/>
  <Override PartName="/ppt/comments/modernComment_13B7_3F7D9FAE.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comments/modernComment_116_77AE73CD.xml" ContentType="application/vnd.ms-powerpoint.comments+xml"/>
  <Override PartName="/ppt/comments/modernComment_13B8_6D1D82B9.xml" ContentType="application/vnd.ms-powerpoint.comments+xml"/>
  <Override PartName="/ppt/comments/modernComment_113_E64C7615.xml" ContentType="application/vnd.ms-powerpoint.comments+xml"/>
  <Override PartName="/ppt/notesSlides/notesSlide3.xml" ContentType="application/vnd.openxmlformats-officedocument.presentationml.notesSlide+xml"/>
  <Override PartName="/ppt/comments/modernComment_114_97DBBDBD.xml" ContentType="application/vnd.ms-powerpoint.comments+xml"/>
  <Override PartName="/ppt/comments/modernComment_1390_3328072C.xml" ContentType="application/vnd.ms-powerpoint.comments+xml"/>
  <Override PartName="/ppt/notesSlides/notesSlide4.xml" ContentType="application/vnd.openxmlformats-officedocument.presentationml.notesSlide+xml"/>
  <Override PartName="/ppt/comments/modernComment_1391_940F836C.xml" ContentType="application/vnd.ms-powerpoint.comment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omments/modernComment_115_468828A.xml" ContentType="application/vnd.ms-powerpoint.comment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omments/modernComment_13B1_4B9DB3E5.xml" ContentType="application/vnd.ms-powerpoint.comments+xml"/>
  <Override PartName="/ppt/comments/modernComment_13A8_9D85E5C3.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3A9_2CB6B8C.xml" ContentType="application/vnd.ms-powerpoint.comment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comments/modernComment_1395_6FC7C733.xml" ContentType="application/vnd.ms-powerpoint.comment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comments/modernComment_110_2467FD26.xml" ContentType="application/vnd.ms-powerpoint.comments+xml"/>
  <Override PartName="/ppt/comments/modernComment_1396_172B69A8.xml" ContentType="application/vnd.ms-powerpoint.comments+xml"/>
  <Override PartName="/ppt/comments/modernComment_13B5_CEBBB753.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Lst>
  <p:notesMasterIdLst>
    <p:notesMasterId r:id="rId33"/>
  </p:notesMasterIdLst>
  <p:handoutMasterIdLst>
    <p:handoutMasterId r:id="rId34"/>
  </p:handoutMasterIdLst>
  <p:sldIdLst>
    <p:sldId id="5040" r:id="rId5"/>
    <p:sldId id="5046" r:id="rId6"/>
    <p:sldId id="5050" r:id="rId7"/>
    <p:sldId id="5042" r:id="rId8"/>
    <p:sldId id="264" r:id="rId9"/>
    <p:sldId id="268" r:id="rId10"/>
    <p:sldId id="5047" r:id="rId11"/>
    <p:sldId id="269" r:id="rId12"/>
    <p:sldId id="278" r:id="rId13"/>
    <p:sldId id="5048" r:id="rId14"/>
    <p:sldId id="275" r:id="rId15"/>
    <p:sldId id="276" r:id="rId16"/>
    <p:sldId id="5008" r:id="rId17"/>
    <p:sldId id="5009" r:id="rId18"/>
    <p:sldId id="277" r:id="rId19"/>
    <p:sldId id="5041" r:id="rId20"/>
    <p:sldId id="5035" r:id="rId21"/>
    <p:sldId id="5032" r:id="rId22"/>
    <p:sldId id="267" r:id="rId23"/>
    <p:sldId id="5033" r:id="rId24"/>
    <p:sldId id="5013" r:id="rId25"/>
    <p:sldId id="272" r:id="rId26"/>
    <p:sldId id="5036" r:id="rId27"/>
    <p:sldId id="5037" r:id="rId28"/>
    <p:sldId id="5014" r:id="rId29"/>
    <p:sldId id="5045" r:id="rId30"/>
    <p:sldId id="5044" r:id="rId31"/>
    <p:sldId id="5015" r:id="rId3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3840" userDrawn="1">
          <p15:clr>
            <a:srgbClr val="A4A3A4"/>
          </p15:clr>
        </p15:guide>
        <p15:guide id="4" orient="horz" pos="24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D3A73A-49DA-A66E-1E22-6FAA1E8018EC}" name="Katie Briel" initials="KB" userId="S::kbriel@scottmadden.com::9b7b2c51-b8f1-45b3-87ff-34413959395d" providerId="AD"/>
  <p188:author id="{0B33064A-FB63-1E8C-9BC2-6DDDC42AD4E2}" name="Kim Powell" initials="KP" userId="S::KimPowell@scottmadden.com::2273f881-d8a5-4a5b-9ac6-2685bcfee73d" providerId="AD"/>
  <p188:author id="{650C1358-103A-342A-486A-C1DD573E2E8E}" name="Andy Flores" initials="AF" userId="S::aeflores@scottmadden.com::c8922e10-75a7-4144-ab05-b90ee50c035e" providerId="AD"/>
  <p188:author id="{F6EDD56E-D439-58B8-CC74-DCF83D77FA90}" name="Christopher Bobbitt" initials="CB" userId="S::cbobbitt@scottmadden.com::1ddca848-166f-42c8-aefa-d06e200cf6d5" providerId="AD"/>
  <p188:author id="{FFFE9875-0977-981A-AE80-C32BABF307E6}" name="Paul Quinlan" initials="" userId="S::PQuinlan@scottmadden.com::1afe6af5-399a-49e6-8e82-d74400b7fc64" providerId="AD"/>
  <p188:author id="{1832BF8F-946D-12E3-3445-25E87805D2F2}" name="Greg Litra" initials="GL" userId="S::glitra@scottmadden.com::111aa391-8d75-49da-a623-80e8ce17c262" providerId="AD"/>
  <p188:author id="{008178EE-30C1-20C7-E7EF-F231021B14B7}" name="Erica Johansen" initials="" userId="S::ejohansen@scottmadden.com::83785632-4eb7-43ca-aa3d-1635b13ac1d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im Powell" initials="KP" lastIdx="1" clrIdx="0">
    <p:extLst>
      <p:ext uri="{19B8F6BF-5375-455C-9EA6-DF929625EA0E}">
        <p15:presenceInfo xmlns:p15="http://schemas.microsoft.com/office/powerpoint/2012/main" userId="S-1-5-21-661259943-1428770414-1540833222-10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26BCD7"/>
    <a:srgbClr val="1E96AC"/>
    <a:srgbClr val="ECECEC"/>
    <a:srgbClr val="424243"/>
    <a:srgbClr val="A05EB5"/>
    <a:srgbClr val="4E9638"/>
    <a:srgbClr val="502F5B"/>
    <a:srgbClr val="BABBBA"/>
    <a:srgbClr val="BC8A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15D5CC-ABF8-F248-A532-D1DC09535C54}" v="275" dt="2025-04-15T19:57:10.756"/>
    <p1510:client id="{1D413CAD-9AF2-4E4E-B078-31A4CE530CE3}" v="1377" dt="2025-04-15T17:48:26.905"/>
    <p1510:client id="{9BE743EB-3C29-4205-9116-A6D9A0AB5488}" vWet="2" dt="2025-04-15T19:36:00.7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840"/>
        <p:guide orient="horz" pos="2424"/>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handoutMaster" Target="handoutMasters/handoutMaster1.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Briel" userId="S::kbriel@scottmadden.com::9b7b2c51-b8f1-45b3-87ff-34413959395d" providerId="AD" clId="Web-{99CD35D4-BC8E-0E8C-1574-E9B394B8DC87}"/>
    <pc:docChg chg="mod">
      <pc:chgData name="Katie Briel" userId="S::kbriel@scottmadden.com::9b7b2c51-b8f1-45b3-87ff-34413959395d" providerId="AD" clId="Web-{99CD35D4-BC8E-0E8C-1574-E9B394B8DC87}" dt="2025-04-11T17:14:45.589" v="0"/>
      <pc:docMkLst>
        <pc:docMk/>
      </pc:docMkLst>
    </pc:docChg>
  </pc:docChgLst>
  <pc:docChgLst>
    <pc:chgData name="Erica Johansen" userId="83785632-4eb7-43ca-aa3d-1635b13ac1d9" providerId="ADAL" clId="{6F3C036D-0651-4040-9483-65C36A995025}"/>
    <pc:docChg chg="undo redo custSel addSld delSld modSld sldOrd modMainMaster">
      <pc:chgData name="Erica Johansen" userId="83785632-4eb7-43ca-aa3d-1635b13ac1d9" providerId="ADAL" clId="{6F3C036D-0651-4040-9483-65C36A995025}" dt="2025-04-09T14:56:19.985" v="3421" actId="1076"/>
      <pc:docMkLst>
        <pc:docMk/>
      </pc:docMkLst>
      <pc:sldChg chg="addSp delSp modSp del mod modClrScheme chgLayout">
        <pc:chgData name="Erica Johansen" userId="83785632-4eb7-43ca-aa3d-1635b13ac1d9" providerId="ADAL" clId="{6F3C036D-0651-4040-9483-65C36A995025}" dt="2025-04-04T17:05:20.721" v="1059" actId="2696"/>
        <pc:sldMkLst>
          <pc:docMk/>
          <pc:sldMk cId="954248538" sldId="263"/>
        </pc:sldMkLst>
      </pc:sldChg>
      <pc:sldChg chg="modSp mod">
        <pc:chgData name="Erica Johansen" userId="83785632-4eb7-43ca-aa3d-1635b13ac1d9" providerId="ADAL" clId="{6F3C036D-0651-4040-9483-65C36A995025}" dt="2025-04-07T21:46:20.689" v="2939" actId="20577"/>
        <pc:sldMkLst>
          <pc:docMk/>
          <pc:sldMk cId="3521079023" sldId="264"/>
        </pc:sldMkLst>
        <pc:spChg chg="mod">
          <ac:chgData name="Erica Johansen" userId="83785632-4eb7-43ca-aa3d-1635b13ac1d9" providerId="ADAL" clId="{6F3C036D-0651-4040-9483-65C36A995025}" dt="2025-04-04T14:22:43.500" v="940" actId="14100"/>
          <ac:spMkLst>
            <pc:docMk/>
            <pc:sldMk cId="3521079023" sldId="264"/>
            <ac:spMk id="5" creationId="{00C3744D-A94F-20D5-BA8A-B28F142E1FE8}"/>
          </ac:spMkLst>
        </pc:spChg>
        <pc:graphicFrameChg chg="mod modGraphic">
          <ac:chgData name="Erica Johansen" userId="83785632-4eb7-43ca-aa3d-1635b13ac1d9" providerId="ADAL" clId="{6F3C036D-0651-4040-9483-65C36A995025}" dt="2025-04-07T21:46:20.689" v="2939" actId="20577"/>
          <ac:graphicFrameMkLst>
            <pc:docMk/>
            <pc:sldMk cId="3521079023" sldId="264"/>
            <ac:graphicFrameMk id="6" creationId="{2589EE0D-C981-4326-6425-94157FF76438}"/>
          </ac:graphicFrameMkLst>
        </pc:graphicFrameChg>
      </pc:sldChg>
      <pc:sldChg chg="addSp delSp modSp mod">
        <pc:chgData name="Erica Johansen" userId="83785632-4eb7-43ca-aa3d-1635b13ac1d9" providerId="ADAL" clId="{6F3C036D-0651-4040-9483-65C36A995025}" dt="2025-04-09T13:45:57.418" v="3412" actId="478"/>
        <pc:sldMkLst>
          <pc:docMk/>
          <pc:sldMk cId="2453245285" sldId="267"/>
        </pc:sldMkLst>
        <pc:spChg chg="mod">
          <ac:chgData name="Erica Johansen" userId="83785632-4eb7-43ca-aa3d-1635b13ac1d9" providerId="ADAL" clId="{6F3C036D-0651-4040-9483-65C36A995025}" dt="2025-04-07T19:25:35.672" v="1848" actId="1076"/>
          <ac:spMkLst>
            <pc:docMk/>
            <pc:sldMk cId="2453245285" sldId="267"/>
            <ac:spMk id="9" creationId="{09CA95A4-552C-E1C0-C6BD-CEFB98E1942A}"/>
          </ac:spMkLst>
        </pc:spChg>
        <pc:spChg chg="mod topLvl">
          <ac:chgData name="Erica Johansen" userId="83785632-4eb7-43ca-aa3d-1635b13ac1d9" providerId="ADAL" clId="{6F3C036D-0651-4040-9483-65C36A995025}" dt="2025-04-07T19:25:35.672" v="1848" actId="1076"/>
          <ac:spMkLst>
            <pc:docMk/>
            <pc:sldMk cId="2453245285" sldId="267"/>
            <ac:spMk id="10" creationId="{AE08BBB8-8A3D-BFC5-D145-397208803435}"/>
          </ac:spMkLst>
        </pc:spChg>
        <pc:spChg chg="mod topLvl">
          <ac:chgData name="Erica Johansen" userId="83785632-4eb7-43ca-aa3d-1635b13ac1d9" providerId="ADAL" clId="{6F3C036D-0651-4040-9483-65C36A995025}" dt="2025-04-07T19:25:35.672" v="1848" actId="1076"/>
          <ac:spMkLst>
            <pc:docMk/>
            <pc:sldMk cId="2453245285" sldId="267"/>
            <ac:spMk id="16" creationId="{4C3AACCA-1111-49B1-3DC3-B2508112A756}"/>
          </ac:spMkLst>
        </pc:spChg>
        <pc:spChg chg="add del mod">
          <ac:chgData name="Erica Johansen" userId="83785632-4eb7-43ca-aa3d-1635b13ac1d9" providerId="ADAL" clId="{6F3C036D-0651-4040-9483-65C36A995025}" dt="2025-04-09T13:45:57.418" v="3412" actId="478"/>
          <ac:spMkLst>
            <pc:docMk/>
            <pc:sldMk cId="2453245285" sldId="267"/>
            <ac:spMk id="21" creationId="{59049AB8-0B6A-B085-FC68-4D9208A684A1}"/>
          </ac:spMkLst>
        </pc:spChg>
        <pc:spChg chg="add mod">
          <ac:chgData name="Erica Johansen" userId="83785632-4eb7-43ca-aa3d-1635b13ac1d9" providerId="ADAL" clId="{6F3C036D-0651-4040-9483-65C36A995025}" dt="2025-04-07T19:25:35.672" v="1848" actId="1076"/>
          <ac:spMkLst>
            <pc:docMk/>
            <pc:sldMk cId="2453245285" sldId="267"/>
            <ac:spMk id="28" creationId="{BA6BB8AF-1770-9067-1473-5B12352472B3}"/>
          </ac:spMkLst>
        </pc:spChg>
        <pc:spChg chg="add mod">
          <ac:chgData name="Erica Johansen" userId="83785632-4eb7-43ca-aa3d-1635b13ac1d9" providerId="ADAL" clId="{6F3C036D-0651-4040-9483-65C36A995025}" dt="2025-04-07T19:25:35.672" v="1848" actId="1076"/>
          <ac:spMkLst>
            <pc:docMk/>
            <pc:sldMk cId="2453245285" sldId="267"/>
            <ac:spMk id="31" creationId="{A5968281-9D66-2D4A-C71E-25C8742CD694}"/>
          </ac:spMkLst>
        </pc:spChg>
        <pc:spChg chg="add mod">
          <ac:chgData name="Erica Johansen" userId="83785632-4eb7-43ca-aa3d-1635b13ac1d9" providerId="ADAL" clId="{6F3C036D-0651-4040-9483-65C36A995025}" dt="2025-04-07T19:25:35.672" v="1848" actId="1076"/>
          <ac:spMkLst>
            <pc:docMk/>
            <pc:sldMk cId="2453245285" sldId="267"/>
            <ac:spMk id="33" creationId="{252BCA81-CB5B-0A67-5585-CBFE4441ED6C}"/>
          </ac:spMkLst>
        </pc:spChg>
        <pc:picChg chg="add mod modCrop">
          <ac:chgData name="Erica Johansen" userId="83785632-4eb7-43ca-aa3d-1635b13ac1d9" providerId="ADAL" clId="{6F3C036D-0651-4040-9483-65C36A995025}" dt="2025-04-07T19:25:35.672" v="1848" actId="1076"/>
          <ac:picMkLst>
            <pc:docMk/>
            <pc:sldMk cId="2453245285" sldId="267"/>
            <ac:picMk id="8" creationId="{A38EDEB7-3697-9508-0F1E-A563AEA8DF90}"/>
          </ac:picMkLst>
        </pc:picChg>
        <pc:picChg chg="add mod">
          <ac:chgData name="Erica Johansen" userId="83785632-4eb7-43ca-aa3d-1635b13ac1d9" providerId="ADAL" clId="{6F3C036D-0651-4040-9483-65C36A995025}" dt="2025-04-07T19:25:35.672" v="1848" actId="1076"/>
          <ac:picMkLst>
            <pc:docMk/>
            <pc:sldMk cId="2453245285" sldId="267"/>
            <ac:picMk id="14" creationId="{98642653-3474-432E-2F94-905FAC2F0CC7}"/>
          </ac:picMkLst>
        </pc:picChg>
        <pc:picChg chg="mod">
          <ac:chgData name="Erica Johansen" userId="83785632-4eb7-43ca-aa3d-1635b13ac1d9" providerId="ADAL" clId="{6F3C036D-0651-4040-9483-65C36A995025}" dt="2025-04-07T19:25:35.672" v="1848" actId="1076"/>
          <ac:picMkLst>
            <pc:docMk/>
            <pc:sldMk cId="2453245285" sldId="267"/>
            <ac:picMk id="1028" creationId="{99C05DD5-FC5B-FAE8-782A-90A819B02C2F}"/>
          </ac:picMkLst>
        </pc:picChg>
      </pc:sldChg>
      <pc:sldChg chg="modSp mod">
        <pc:chgData name="Erica Johansen" userId="83785632-4eb7-43ca-aa3d-1635b13ac1d9" providerId="ADAL" clId="{6F3C036D-0651-4040-9483-65C36A995025}" dt="2025-04-07T21:45:43.238" v="2929" actId="572"/>
        <pc:sldMkLst>
          <pc:docMk/>
          <pc:sldMk cId="589843388" sldId="268"/>
        </pc:sldMkLst>
        <pc:spChg chg="mod">
          <ac:chgData name="Erica Johansen" userId="83785632-4eb7-43ca-aa3d-1635b13ac1d9" providerId="ADAL" clId="{6F3C036D-0651-4040-9483-65C36A995025}" dt="2025-04-07T20:11:31.897" v="2248" actId="14100"/>
          <ac:spMkLst>
            <pc:docMk/>
            <pc:sldMk cId="589843388" sldId="268"/>
            <ac:spMk id="6" creationId="{36DBB71A-BFAB-1979-7375-F9FD433620EE}"/>
          </ac:spMkLst>
        </pc:spChg>
        <pc:spChg chg="mod">
          <ac:chgData name="Erica Johansen" userId="83785632-4eb7-43ca-aa3d-1635b13ac1d9" providerId="ADAL" clId="{6F3C036D-0651-4040-9483-65C36A995025}" dt="2025-04-07T20:14:26.888" v="2298" actId="14100"/>
          <ac:spMkLst>
            <pc:docMk/>
            <pc:sldMk cId="589843388" sldId="268"/>
            <ac:spMk id="11" creationId="{7D290C3C-FF0A-3EAC-530F-99D496B8E9DB}"/>
          </ac:spMkLst>
        </pc:spChg>
        <pc:spChg chg="mod">
          <ac:chgData name="Erica Johansen" userId="83785632-4eb7-43ca-aa3d-1635b13ac1d9" providerId="ADAL" clId="{6F3C036D-0651-4040-9483-65C36A995025}" dt="2025-04-07T20:14:54.589" v="2305" actId="1037"/>
          <ac:spMkLst>
            <pc:docMk/>
            <pc:sldMk cId="589843388" sldId="268"/>
            <ac:spMk id="12" creationId="{353469B5-836F-3A12-02F8-87153237FA4F}"/>
          </ac:spMkLst>
        </pc:spChg>
        <pc:graphicFrameChg chg="mod modGraphic">
          <ac:chgData name="Erica Johansen" userId="83785632-4eb7-43ca-aa3d-1635b13ac1d9" providerId="ADAL" clId="{6F3C036D-0651-4040-9483-65C36A995025}" dt="2025-04-07T21:45:43.238" v="2929" actId="572"/>
          <ac:graphicFrameMkLst>
            <pc:docMk/>
            <pc:sldMk cId="589843388" sldId="268"/>
            <ac:graphicFrameMk id="10" creationId="{C490F96E-B3CF-D08C-8219-66DD4ADD6E08}"/>
          </ac:graphicFrameMkLst>
        </pc:graphicFrameChg>
      </pc:sldChg>
      <pc:sldChg chg="addSp delSp modSp mod">
        <pc:chgData name="Erica Johansen" userId="83785632-4eb7-43ca-aa3d-1635b13ac1d9" providerId="ADAL" clId="{6F3C036D-0651-4040-9483-65C36A995025}" dt="2025-04-07T21:08:37.709" v="2581" actId="1035"/>
        <pc:sldMkLst>
          <pc:docMk/>
          <pc:sldMk cId="2208318223" sldId="269"/>
        </pc:sldMkLst>
        <pc:spChg chg="mod">
          <ac:chgData name="Erica Johansen" userId="83785632-4eb7-43ca-aa3d-1635b13ac1d9" providerId="ADAL" clId="{6F3C036D-0651-4040-9483-65C36A995025}" dt="2025-04-07T21:07:32.188" v="2567" actId="20577"/>
          <ac:spMkLst>
            <pc:docMk/>
            <pc:sldMk cId="2208318223" sldId="269"/>
            <ac:spMk id="5" creationId="{129C2D41-4480-47C4-F203-C53C9F50EA5C}"/>
          </ac:spMkLst>
        </pc:spChg>
        <pc:spChg chg="mod">
          <ac:chgData name="Erica Johansen" userId="83785632-4eb7-43ca-aa3d-1635b13ac1d9" providerId="ADAL" clId="{6F3C036D-0651-4040-9483-65C36A995025}" dt="2025-04-07T21:08:37.709" v="2581" actId="1035"/>
          <ac:spMkLst>
            <pc:docMk/>
            <pc:sldMk cId="2208318223" sldId="269"/>
            <ac:spMk id="6" creationId="{8F5036C1-CFEA-BD45-D827-15411BBF2D20}"/>
          </ac:spMkLst>
        </pc:spChg>
        <pc:spChg chg="add mod">
          <ac:chgData name="Erica Johansen" userId="83785632-4eb7-43ca-aa3d-1635b13ac1d9" providerId="ADAL" clId="{6F3C036D-0651-4040-9483-65C36A995025}" dt="2025-04-07T21:04:02.409" v="2541" actId="167"/>
          <ac:spMkLst>
            <pc:docMk/>
            <pc:sldMk cId="2208318223" sldId="269"/>
            <ac:spMk id="7" creationId="{03F0AAE5-D079-DDB1-093B-E33DDFB6D01E}"/>
          </ac:spMkLst>
        </pc:spChg>
        <pc:spChg chg="mod">
          <ac:chgData name="Erica Johansen" userId="83785632-4eb7-43ca-aa3d-1635b13ac1d9" providerId="ADAL" clId="{6F3C036D-0651-4040-9483-65C36A995025}" dt="2025-04-07T21:04:08.435" v="2542" actId="255"/>
          <ac:spMkLst>
            <pc:docMk/>
            <pc:sldMk cId="2208318223" sldId="269"/>
            <ac:spMk id="14" creationId="{65BC1AC4-CE46-2B10-DC63-1D2B491DAF7B}"/>
          </ac:spMkLst>
        </pc:spChg>
        <pc:spChg chg="mod">
          <ac:chgData name="Erica Johansen" userId="83785632-4eb7-43ca-aa3d-1635b13ac1d9" providerId="ADAL" clId="{6F3C036D-0651-4040-9483-65C36A995025}" dt="2025-04-07T21:07:19.467" v="2564" actId="14100"/>
          <ac:spMkLst>
            <pc:docMk/>
            <pc:sldMk cId="2208318223" sldId="269"/>
            <ac:spMk id="16" creationId="{8468EF6D-F177-3BE6-07E2-A5AB9F0981E9}"/>
          </ac:spMkLst>
        </pc:spChg>
        <pc:graphicFrameChg chg="mod">
          <ac:chgData name="Erica Johansen" userId="83785632-4eb7-43ca-aa3d-1635b13ac1d9" providerId="ADAL" clId="{6F3C036D-0651-4040-9483-65C36A995025}" dt="2025-04-07T21:06:01.849" v="2560"/>
          <ac:graphicFrameMkLst>
            <pc:docMk/>
            <pc:sldMk cId="2208318223" sldId="269"/>
            <ac:graphicFrameMk id="13" creationId="{5427B34E-2F42-AA0B-4695-97CD785727EC}"/>
          </ac:graphicFrameMkLst>
        </pc:graphicFrameChg>
      </pc:sldChg>
      <pc:sldChg chg="addSp delSp modSp mod">
        <pc:chgData name="Erica Johansen" userId="83785632-4eb7-43ca-aa3d-1635b13ac1d9" providerId="ADAL" clId="{6F3C036D-0651-4040-9483-65C36A995025}" dt="2025-04-07T21:44:07.350" v="2922" actId="207"/>
        <pc:sldMkLst>
          <pc:docMk/>
          <pc:sldMk cId="3592641005" sldId="270"/>
        </pc:sldMkLst>
      </pc:sldChg>
      <pc:sldChg chg="addSp modSp mod">
        <pc:chgData name="Erica Johansen" userId="83785632-4eb7-43ca-aa3d-1635b13ac1d9" providerId="ADAL" clId="{6F3C036D-0651-4040-9483-65C36A995025}" dt="2025-04-09T13:09:54.659" v="3258" actId="1076"/>
        <pc:sldMkLst>
          <pc:docMk/>
          <pc:sldMk cId="2511481623" sldId="271"/>
        </pc:sldMkLst>
      </pc:sldChg>
      <pc:sldChg chg="modSp mod modCm">
        <pc:chgData name="Erica Johansen" userId="83785632-4eb7-43ca-aa3d-1635b13ac1d9" providerId="ADAL" clId="{6F3C036D-0651-4040-9483-65C36A995025}" dt="2025-04-07T22:02:00.112" v="3144" actId="12"/>
        <pc:sldMkLst>
          <pc:docMk/>
          <pc:sldMk cId="610794790" sldId="272"/>
        </pc:sldMkLst>
        <pc:spChg chg="mod">
          <ac:chgData name="Erica Johansen" userId="83785632-4eb7-43ca-aa3d-1635b13ac1d9" providerId="ADAL" clId="{6F3C036D-0651-4040-9483-65C36A995025}" dt="2025-04-07T19:36:35.724" v="1990" actId="207"/>
          <ac:spMkLst>
            <pc:docMk/>
            <pc:sldMk cId="610794790" sldId="272"/>
            <ac:spMk id="6" creationId="{428FBB9C-5E9D-50E7-CE92-AB8080B4E3B6}"/>
          </ac:spMkLst>
        </pc:spChg>
        <pc:graphicFrameChg chg="mod modGraphic">
          <ac:chgData name="Erica Johansen" userId="83785632-4eb7-43ca-aa3d-1635b13ac1d9" providerId="ADAL" clId="{6F3C036D-0651-4040-9483-65C36A995025}" dt="2025-04-07T22:02:00.112" v="3144" actId="12"/>
          <ac:graphicFrameMkLst>
            <pc:docMk/>
            <pc:sldMk cId="610794790" sldId="272"/>
            <ac:graphicFrameMk id="10" creationId="{1FF72D7B-44F7-9038-6134-500E188E799C}"/>
          </ac:graphicFrameMkLst>
        </pc:graphicFrameChg>
        <pc:extLst>
          <p:ext xmlns:p="http://schemas.openxmlformats.org/presentationml/2006/main" uri="{D6D511B9-2390-475A-947B-AFAB55BFBCF1}">
            <pc226:cmChg xmlns:pc226="http://schemas.microsoft.com/office/powerpoint/2022/06/main/command" chg="mod">
              <pc226:chgData name="Erica Johansen" userId="83785632-4eb7-43ca-aa3d-1635b13ac1d9" providerId="ADAL" clId="{6F3C036D-0651-4040-9483-65C36A995025}" dt="2025-04-07T19:36:43.904" v="1991" actId="20577"/>
              <pc2:cmMkLst xmlns:pc2="http://schemas.microsoft.com/office/powerpoint/2019/9/main/command">
                <pc:docMk/>
                <pc:sldMk cId="610794790" sldId="272"/>
                <pc2:cmMk id="{F984F609-3C63-4EAF-83A0-BA22A1220836}"/>
              </pc2:cmMkLst>
            </pc226:cmChg>
          </p:ext>
        </pc:extLst>
      </pc:sldChg>
      <pc:sldChg chg="addSp modSp mod">
        <pc:chgData name="Erica Johansen" userId="83785632-4eb7-43ca-aa3d-1635b13ac1d9" providerId="ADAL" clId="{6F3C036D-0651-4040-9483-65C36A995025}" dt="2025-04-09T13:43:13.258" v="3400" actId="113"/>
        <pc:sldMkLst>
          <pc:docMk/>
          <pc:sldMk cId="3863770645" sldId="275"/>
        </pc:sldMkLst>
      </pc:sldChg>
      <pc:sldChg chg="addSp delSp modSp mod">
        <pc:chgData name="Erica Johansen" userId="83785632-4eb7-43ca-aa3d-1635b13ac1d9" providerId="ADAL" clId="{6F3C036D-0651-4040-9483-65C36A995025}" dt="2025-04-07T21:10:50.657" v="2596" actId="113"/>
        <pc:sldMkLst>
          <pc:docMk/>
          <pc:sldMk cId="2547760573" sldId="276"/>
        </pc:sldMkLst>
        <pc:spChg chg="add mod">
          <ac:chgData name="Erica Johansen" userId="83785632-4eb7-43ca-aa3d-1635b13ac1d9" providerId="ADAL" clId="{6F3C036D-0651-4040-9483-65C36A995025}" dt="2025-04-07T21:10:50.657" v="2596" actId="113"/>
          <ac:spMkLst>
            <pc:docMk/>
            <pc:sldMk cId="2547760573" sldId="276"/>
            <ac:spMk id="5" creationId="{FC65D89F-8579-149A-EFBC-C7E94B29870D}"/>
          </ac:spMkLst>
        </pc:spChg>
        <pc:spChg chg="add mod">
          <ac:chgData name="Erica Johansen" userId="83785632-4eb7-43ca-aa3d-1635b13ac1d9" providerId="ADAL" clId="{6F3C036D-0651-4040-9483-65C36A995025}" dt="2025-04-07T20:08:29.271" v="2225" actId="1076"/>
          <ac:spMkLst>
            <pc:docMk/>
            <pc:sldMk cId="2547760573" sldId="276"/>
            <ac:spMk id="7" creationId="{056B3C50-728D-B8FB-3E73-30C272EBEDE7}"/>
          </ac:spMkLst>
        </pc:spChg>
        <pc:spChg chg="mod">
          <ac:chgData name="Erica Johansen" userId="83785632-4eb7-43ca-aa3d-1635b13ac1d9" providerId="ADAL" clId="{6F3C036D-0651-4040-9483-65C36A995025}" dt="2025-04-07T20:08:07.890" v="2221" actId="14100"/>
          <ac:spMkLst>
            <pc:docMk/>
            <pc:sldMk cId="2547760573" sldId="276"/>
            <ac:spMk id="10" creationId="{92C224C8-D5D4-F27B-0C29-03A7B5AA6328}"/>
          </ac:spMkLst>
        </pc:spChg>
      </pc:sldChg>
      <pc:sldChg chg="addSp delSp modSp mod">
        <pc:chgData name="Erica Johansen" userId="83785632-4eb7-43ca-aa3d-1635b13ac1d9" providerId="ADAL" clId="{6F3C036D-0651-4040-9483-65C36A995025}" dt="2025-04-07T19:48:17.445" v="2050" actId="14100"/>
        <pc:sldMkLst>
          <pc:docMk/>
          <pc:sldMk cId="73958026" sldId="277"/>
        </pc:sldMkLst>
      </pc:sldChg>
      <pc:sldChg chg="addSp delSp modSp mod">
        <pc:chgData name="Erica Johansen" userId="83785632-4eb7-43ca-aa3d-1635b13ac1d9" providerId="ADAL" clId="{6F3C036D-0651-4040-9483-65C36A995025}" dt="2025-04-09T14:56:19.985" v="3421" actId="1076"/>
        <pc:sldMkLst>
          <pc:docMk/>
          <pc:sldMk cId="2007921613" sldId="278"/>
        </pc:sldMkLst>
        <pc:spChg chg="mod">
          <ac:chgData name="Erica Johansen" userId="83785632-4eb7-43ca-aa3d-1635b13ac1d9" providerId="ADAL" clId="{6F3C036D-0651-4040-9483-65C36A995025}" dt="2025-04-09T13:44:46.268" v="3408" actId="14100"/>
          <ac:spMkLst>
            <pc:docMk/>
            <pc:sldMk cId="2007921613" sldId="278"/>
            <ac:spMk id="5" creationId="{71FBAC91-B076-C117-2725-3EFF026DD53D}"/>
          </ac:spMkLst>
        </pc:spChg>
        <pc:spChg chg="mod">
          <ac:chgData name="Erica Johansen" userId="83785632-4eb7-43ca-aa3d-1635b13ac1d9" providerId="ADAL" clId="{6F3C036D-0651-4040-9483-65C36A995025}" dt="2025-04-09T13:19:03.386" v="3335" actId="1076"/>
          <ac:spMkLst>
            <pc:docMk/>
            <pc:sldMk cId="2007921613" sldId="278"/>
            <ac:spMk id="6" creationId="{605196D2-91CB-C864-D02E-0656201CB251}"/>
          </ac:spMkLst>
        </pc:spChg>
        <pc:spChg chg="add mod">
          <ac:chgData name="Erica Johansen" userId="83785632-4eb7-43ca-aa3d-1635b13ac1d9" providerId="ADAL" clId="{6F3C036D-0651-4040-9483-65C36A995025}" dt="2025-04-09T13:22:03.624" v="3359" actId="14100"/>
          <ac:spMkLst>
            <pc:docMk/>
            <pc:sldMk cId="2007921613" sldId="278"/>
            <ac:spMk id="7" creationId="{E5131157-E171-B5E1-B8E9-BA9E23F1B20F}"/>
          </ac:spMkLst>
        </pc:spChg>
        <pc:spChg chg="add mod">
          <ac:chgData name="Erica Johansen" userId="83785632-4eb7-43ca-aa3d-1635b13ac1d9" providerId="ADAL" clId="{6F3C036D-0651-4040-9483-65C36A995025}" dt="2025-04-09T13:22:03.942" v="3360" actId="1076"/>
          <ac:spMkLst>
            <pc:docMk/>
            <pc:sldMk cId="2007921613" sldId="278"/>
            <ac:spMk id="8" creationId="{29EDDC8D-90B8-C283-6D23-0209A89D6602}"/>
          </ac:spMkLst>
        </pc:spChg>
        <pc:spChg chg="mod">
          <ac:chgData name="Erica Johansen" userId="83785632-4eb7-43ca-aa3d-1635b13ac1d9" providerId="ADAL" clId="{6F3C036D-0651-4040-9483-65C36A995025}" dt="2025-04-07T21:14:41.081" v="2633" actId="20577"/>
          <ac:spMkLst>
            <pc:docMk/>
            <pc:sldMk cId="2007921613" sldId="278"/>
            <ac:spMk id="16" creationId="{97FA2294-B6C8-7F15-CE40-57FAB8C81394}"/>
          </ac:spMkLst>
        </pc:spChg>
        <pc:spChg chg="mod">
          <ac:chgData name="Erica Johansen" userId="83785632-4eb7-43ca-aa3d-1635b13ac1d9" providerId="ADAL" clId="{6F3C036D-0651-4040-9483-65C36A995025}" dt="2025-04-09T13:45:14.754" v="3410" actId="20577"/>
          <ac:spMkLst>
            <pc:docMk/>
            <pc:sldMk cId="2007921613" sldId="278"/>
            <ac:spMk id="17" creationId="{60D35B02-F813-B03A-BA05-68F8F80791E0}"/>
          </ac:spMkLst>
        </pc:spChg>
      </pc:sldChg>
      <pc:sldChg chg="addSp delSp modSp add del mod setBg modClrScheme chgLayout">
        <pc:chgData name="Erica Johansen" userId="83785632-4eb7-43ca-aa3d-1635b13ac1d9" providerId="ADAL" clId="{6F3C036D-0651-4040-9483-65C36A995025}" dt="2025-04-04T16:15:10.210" v="1020" actId="2696"/>
        <pc:sldMkLst>
          <pc:docMk/>
          <pc:sldMk cId="2718923043" sldId="4996"/>
        </pc:sldMkLst>
      </pc:sldChg>
      <pc:sldChg chg="del">
        <pc:chgData name="Erica Johansen" userId="83785632-4eb7-43ca-aa3d-1635b13ac1d9" providerId="ADAL" clId="{6F3C036D-0651-4040-9483-65C36A995025}" dt="2025-04-04T02:24:11.514" v="307" actId="2696"/>
        <pc:sldMkLst>
          <pc:docMk/>
          <pc:sldMk cId="4196792463" sldId="4998"/>
        </pc:sldMkLst>
      </pc:sldChg>
      <pc:sldChg chg="del">
        <pc:chgData name="Erica Johansen" userId="83785632-4eb7-43ca-aa3d-1635b13ac1d9" providerId="ADAL" clId="{6F3C036D-0651-4040-9483-65C36A995025}" dt="2025-04-04T02:28:57.489" v="501" actId="2696"/>
        <pc:sldMkLst>
          <pc:docMk/>
          <pc:sldMk cId="569004086" sldId="4999"/>
        </pc:sldMkLst>
      </pc:sldChg>
      <pc:sldChg chg="del">
        <pc:chgData name="Erica Johansen" userId="83785632-4eb7-43ca-aa3d-1635b13ac1d9" providerId="ADAL" clId="{6F3C036D-0651-4040-9483-65C36A995025}" dt="2025-04-04T02:29:30.729" v="502" actId="2696"/>
        <pc:sldMkLst>
          <pc:docMk/>
          <pc:sldMk cId="2095133292" sldId="5000"/>
        </pc:sldMkLst>
      </pc:sldChg>
      <pc:sldChg chg="del">
        <pc:chgData name="Erica Johansen" userId="83785632-4eb7-43ca-aa3d-1635b13ac1d9" providerId="ADAL" clId="{6F3C036D-0651-4040-9483-65C36A995025}" dt="2025-04-04T02:34:15.180" v="756" actId="2696"/>
        <pc:sldMkLst>
          <pc:docMk/>
          <pc:sldMk cId="892953943" sldId="5002"/>
        </pc:sldMkLst>
      </pc:sldChg>
      <pc:sldChg chg="del">
        <pc:chgData name="Erica Johansen" userId="83785632-4eb7-43ca-aa3d-1635b13ac1d9" providerId="ADAL" clId="{6F3C036D-0651-4040-9483-65C36A995025}" dt="2025-04-04T02:34:45.957" v="800" actId="2696"/>
        <pc:sldMkLst>
          <pc:docMk/>
          <pc:sldMk cId="2482341274" sldId="5003"/>
        </pc:sldMkLst>
      </pc:sldChg>
      <pc:sldChg chg="del">
        <pc:chgData name="Erica Johansen" userId="83785632-4eb7-43ca-aa3d-1635b13ac1d9" providerId="ADAL" clId="{6F3C036D-0651-4040-9483-65C36A995025}" dt="2025-04-04T02:29:30.778" v="505" actId="2696"/>
        <pc:sldMkLst>
          <pc:docMk/>
          <pc:sldMk cId="2132149306" sldId="5004"/>
        </pc:sldMkLst>
      </pc:sldChg>
      <pc:sldChg chg="del">
        <pc:chgData name="Erica Johansen" userId="83785632-4eb7-43ca-aa3d-1635b13ac1d9" providerId="ADAL" clId="{6F3C036D-0651-4040-9483-65C36A995025}" dt="2025-04-04T02:29:30.757" v="503" actId="2696"/>
        <pc:sldMkLst>
          <pc:docMk/>
          <pc:sldMk cId="817202265" sldId="5005"/>
        </pc:sldMkLst>
      </pc:sldChg>
      <pc:sldChg chg="del">
        <pc:chgData name="Erica Johansen" userId="83785632-4eb7-43ca-aa3d-1635b13ac1d9" providerId="ADAL" clId="{6F3C036D-0651-4040-9483-65C36A995025}" dt="2025-04-04T02:29:30.759" v="504" actId="2696"/>
        <pc:sldMkLst>
          <pc:docMk/>
          <pc:sldMk cId="989407936" sldId="5006"/>
        </pc:sldMkLst>
      </pc:sldChg>
      <pc:sldChg chg="del">
        <pc:chgData name="Erica Johansen" userId="83785632-4eb7-43ca-aa3d-1635b13ac1d9" providerId="ADAL" clId="{6F3C036D-0651-4040-9483-65C36A995025}" dt="2025-04-04T02:30:18.453" v="549" actId="2696"/>
        <pc:sldMkLst>
          <pc:docMk/>
          <pc:sldMk cId="684949894" sldId="5007"/>
        </pc:sldMkLst>
      </pc:sldChg>
      <pc:sldChg chg="addSp modSp mod modCm">
        <pc:chgData name="Erica Johansen" userId="83785632-4eb7-43ca-aa3d-1635b13ac1d9" providerId="ADAL" clId="{6F3C036D-0651-4040-9483-65C36A995025}" dt="2025-04-07T21:48:52.193" v="2989" actId="1076"/>
        <pc:sldMkLst>
          <pc:docMk/>
          <pc:sldMk cId="858261292" sldId="5008"/>
        </pc:sldMkLst>
        <pc:spChg chg="mod">
          <ac:chgData name="Erica Johansen" userId="83785632-4eb7-43ca-aa3d-1635b13ac1d9" providerId="ADAL" clId="{6F3C036D-0651-4040-9483-65C36A995025}" dt="2025-04-07T20:03:58.787" v="2177" actId="113"/>
          <ac:spMkLst>
            <pc:docMk/>
            <pc:sldMk cId="858261292" sldId="5008"/>
            <ac:spMk id="5" creationId="{BAFB1FD5-0542-F60B-78EB-D5552A1CAF59}"/>
          </ac:spMkLst>
        </pc:spChg>
        <pc:spChg chg="mod">
          <ac:chgData name="Erica Johansen" userId="83785632-4eb7-43ca-aa3d-1635b13ac1d9" providerId="ADAL" clId="{6F3C036D-0651-4040-9483-65C36A995025}" dt="2025-04-07T21:15:23.747" v="2642" actId="948"/>
          <ac:spMkLst>
            <pc:docMk/>
            <pc:sldMk cId="858261292" sldId="5008"/>
            <ac:spMk id="6" creationId="{36DBB71A-BFAB-1979-7375-F9FD433620EE}"/>
          </ac:spMkLst>
        </pc:spChg>
        <pc:spChg chg="mod">
          <ac:chgData name="Erica Johansen" userId="83785632-4eb7-43ca-aa3d-1635b13ac1d9" providerId="ADAL" clId="{6F3C036D-0651-4040-9483-65C36A995025}" dt="2025-04-07T20:04:43.852" v="2185" actId="207"/>
          <ac:spMkLst>
            <pc:docMk/>
            <pc:sldMk cId="858261292" sldId="5008"/>
            <ac:spMk id="21" creationId="{D8234DD0-8FB4-35C3-9C44-8CD3BE91A4A8}"/>
          </ac:spMkLst>
        </pc:spChg>
        <pc:spChg chg="mod">
          <ac:chgData name="Erica Johansen" userId="83785632-4eb7-43ca-aa3d-1635b13ac1d9" providerId="ADAL" clId="{6F3C036D-0651-4040-9483-65C36A995025}" dt="2025-04-07T20:04:13.713" v="2181" actId="20577"/>
          <ac:spMkLst>
            <pc:docMk/>
            <pc:sldMk cId="858261292" sldId="5008"/>
            <ac:spMk id="93" creationId="{0260D716-D2A8-FE62-F983-1389FB536907}"/>
          </ac:spMkLst>
        </pc:spChg>
        <pc:graphicFrameChg chg="mod modGraphic">
          <ac:chgData name="Erica Johansen" userId="83785632-4eb7-43ca-aa3d-1635b13ac1d9" providerId="ADAL" clId="{6F3C036D-0651-4040-9483-65C36A995025}" dt="2025-04-07T20:04:30.396" v="2183" actId="2084"/>
          <ac:graphicFrameMkLst>
            <pc:docMk/>
            <pc:sldMk cId="858261292" sldId="5008"/>
            <ac:graphicFrameMk id="94" creationId="{40C33F0E-FAA8-C793-A356-04CE150DACC8}"/>
          </ac:graphicFrameMkLst>
        </pc:graphicFrameChg>
        <pc:extLst>
          <p:ext xmlns:p="http://schemas.openxmlformats.org/presentationml/2006/main" uri="{D6D511B9-2390-475A-947B-AFAB55BFBCF1}">
            <pc226:cmChg xmlns:pc226="http://schemas.microsoft.com/office/powerpoint/2022/06/main/command" chg="mod">
              <pc226:chgData name="Erica Johansen" userId="83785632-4eb7-43ca-aa3d-1635b13ac1d9" providerId="ADAL" clId="{6F3C036D-0651-4040-9483-65C36A995025}" dt="2025-04-07T21:15:23.132" v="2641" actId="20577"/>
              <pc2:cmMkLst xmlns:pc2="http://schemas.microsoft.com/office/powerpoint/2019/9/main/command">
                <pc:docMk/>
                <pc:sldMk cId="858261292" sldId="5008"/>
                <pc2:cmMk id="{FB048DA2-EA6F-8249-A1AA-5E3146ED1406}"/>
              </pc2:cmMkLst>
            </pc226:cmChg>
            <pc226:cmChg xmlns:pc226="http://schemas.microsoft.com/office/powerpoint/2022/06/main/command" chg="mod">
              <pc226:chgData name="Erica Johansen" userId="83785632-4eb7-43ca-aa3d-1635b13ac1d9" providerId="ADAL" clId="{6F3C036D-0651-4040-9483-65C36A995025}" dt="2025-04-07T21:15:23.132" v="2641" actId="20577"/>
              <pc2:cmMkLst xmlns:pc2="http://schemas.microsoft.com/office/powerpoint/2019/9/main/command">
                <pc:docMk/>
                <pc:sldMk cId="858261292" sldId="5008"/>
                <pc2:cmMk id="{809431B0-0E0B-6A4C-9838-537E53232B60}"/>
              </pc2:cmMkLst>
            </pc226:cmChg>
            <pc226:cmChg xmlns:pc226="http://schemas.microsoft.com/office/powerpoint/2022/06/main/command" chg="mod">
              <pc226:chgData name="Erica Johansen" userId="83785632-4eb7-43ca-aa3d-1635b13ac1d9" providerId="ADAL" clId="{6F3C036D-0651-4040-9483-65C36A995025}" dt="2025-04-07T21:15:23.132" v="2641" actId="20577"/>
              <pc2:cmMkLst xmlns:pc2="http://schemas.microsoft.com/office/powerpoint/2019/9/main/command">
                <pc:docMk/>
                <pc:sldMk cId="858261292" sldId="5008"/>
                <pc2:cmMk id="{661966BC-24E8-4A48-A0A3-B5A6B3499462}"/>
              </pc2:cmMkLst>
            </pc226:cmChg>
            <pc226:cmChg xmlns:pc226="http://schemas.microsoft.com/office/powerpoint/2022/06/main/command" chg="mod">
              <pc226:chgData name="Erica Johansen" userId="83785632-4eb7-43ca-aa3d-1635b13ac1d9" providerId="ADAL" clId="{6F3C036D-0651-4040-9483-65C36A995025}" dt="2025-04-07T21:15:23.132" v="2641" actId="20577"/>
              <pc2:cmMkLst xmlns:pc2="http://schemas.microsoft.com/office/powerpoint/2019/9/main/command">
                <pc:docMk/>
                <pc:sldMk cId="858261292" sldId="5008"/>
                <pc2:cmMk id="{CD50D6DA-28F3-4A7D-AA97-C59C252804FE}"/>
              </pc2:cmMkLst>
            </pc226:cmChg>
          </p:ext>
        </pc:extLst>
      </pc:sldChg>
      <pc:sldChg chg="addSp delSp modSp mod">
        <pc:chgData name="Erica Johansen" userId="83785632-4eb7-43ca-aa3d-1635b13ac1d9" providerId="ADAL" clId="{6F3C036D-0651-4040-9483-65C36A995025}" dt="2025-04-07T20:09:00.534" v="2227" actId="167"/>
        <pc:sldMkLst>
          <pc:docMk/>
          <pc:sldMk cId="2484044652" sldId="5009"/>
        </pc:sldMkLst>
        <pc:spChg chg="add mod">
          <ac:chgData name="Erica Johansen" userId="83785632-4eb7-43ca-aa3d-1635b13ac1d9" providerId="ADAL" clId="{6F3C036D-0651-4040-9483-65C36A995025}" dt="2025-04-07T20:09:00.534" v="2227" actId="167"/>
          <ac:spMkLst>
            <pc:docMk/>
            <pc:sldMk cId="2484044652" sldId="5009"/>
            <ac:spMk id="5" creationId="{C2969F85-5E34-11F2-13CD-01592CAB0682}"/>
          </ac:spMkLst>
        </pc:spChg>
        <pc:spChg chg="mod">
          <ac:chgData name="Erica Johansen" userId="83785632-4eb7-43ca-aa3d-1635b13ac1d9" providerId="ADAL" clId="{6F3C036D-0651-4040-9483-65C36A995025}" dt="2025-04-07T20:02:05.582" v="2170" actId="113"/>
          <ac:spMkLst>
            <pc:docMk/>
            <pc:sldMk cId="2484044652" sldId="5009"/>
            <ac:spMk id="7" creationId="{2897E48E-BDF9-9C20-D3E2-0E14EC84001C}"/>
          </ac:spMkLst>
        </pc:spChg>
        <pc:spChg chg="add mod">
          <ac:chgData name="Erica Johansen" userId="83785632-4eb7-43ca-aa3d-1635b13ac1d9" providerId="ADAL" clId="{6F3C036D-0651-4040-9483-65C36A995025}" dt="2025-04-07T20:01:56.496" v="2167" actId="167"/>
          <ac:spMkLst>
            <pc:docMk/>
            <pc:sldMk cId="2484044652" sldId="5009"/>
            <ac:spMk id="11" creationId="{4FD6E3EE-6C12-C09A-CBDF-10F25D430469}"/>
          </ac:spMkLst>
        </pc:spChg>
        <pc:spChg chg="mod">
          <ac:chgData name="Erica Johansen" userId="83785632-4eb7-43ca-aa3d-1635b13ac1d9" providerId="ADAL" clId="{6F3C036D-0651-4040-9483-65C36A995025}" dt="2025-04-07T19:52:50.687" v="2095" actId="14100"/>
          <ac:spMkLst>
            <pc:docMk/>
            <pc:sldMk cId="2484044652" sldId="5009"/>
            <ac:spMk id="12" creationId="{ADA12053-91CF-DCED-CFE7-D9E39D70105B}"/>
          </ac:spMkLst>
        </pc:spChg>
        <pc:graphicFrameChg chg="mod">
          <ac:chgData name="Erica Johansen" userId="83785632-4eb7-43ca-aa3d-1635b13ac1d9" providerId="ADAL" clId="{6F3C036D-0651-4040-9483-65C36A995025}" dt="2025-04-07T20:08:56.937" v="2226" actId="167"/>
          <ac:graphicFrameMkLst>
            <pc:docMk/>
            <pc:sldMk cId="2484044652" sldId="5009"/>
            <ac:graphicFrameMk id="6" creationId="{46D20F86-11D0-44D4-7733-EB40B1A5534E}"/>
          </ac:graphicFrameMkLst>
        </pc:graphicFrameChg>
        <pc:graphicFrameChg chg="mod">
          <ac:chgData name="Erica Johansen" userId="83785632-4eb7-43ca-aa3d-1635b13ac1d9" providerId="ADAL" clId="{6F3C036D-0651-4040-9483-65C36A995025}" dt="2025-04-07T20:02:13.185" v="2171" actId="207"/>
          <ac:graphicFrameMkLst>
            <pc:docMk/>
            <pc:sldMk cId="2484044652" sldId="5009"/>
            <ac:graphicFrameMk id="8" creationId="{4427A9EC-DE3C-5D5D-793D-88E309F419D5}"/>
          </ac:graphicFrameMkLst>
        </pc:graphicFrameChg>
      </pc:sldChg>
      <pc:sldChg chg="addSp delSp modSp mod modClrScheme modCm chgLayout">
        <pc:chgData name="Erica Johansen" userId="83785632-4eb7-43ca-aa3d-1635b13ac1d9" providerId="ADAL" clId="{6F3C036D-0651-4040-9483-65C36A995025}" dt="2025-04-09T13:46:21.647" v="3419" actId="113"/>
        <pc:sldMkLst>
          <pc:docMk/>
          <pc:sldMk cId="1875363635" sldId="5013"/>
        </pc:sldMkLst>
        <pc:spChg chg="mod ord">
          <ac:chgData name="Erica Johansen" userId="83785632-4eb7-43ca-aa3d-1635b13ac1d9" providerId="ADAL" clId="{6F3C036D-0651-4040-9483-65C36A995025}" dt="2025-04-09T13:13:27.908" v="3287" actId="700"/>
          <ac:spMkLst>
            <pc:docMk/>
            <pc:sldMk cId="1875363635" sldId="5013"/>
            <ac:spMk id="2" creationId="{D5C91DC1-10BF-C24A-6036-BBB835D6EB7D}"/>
          </ac:spMkLst>
        </pc:spChg>
        <pc:spChg chg="mod ord">
          <ac:chgData name="Erica Johansen" userId="83785632-4eb7-43ca-aa3d-1635b13ac1d9" providerId="ADAL" clId="{6F3C036D-0651-4040-9483-65C36A995025}" dt="2025-04-09T13:13:27.908" v="3287" actId="700"/>
          <ac:spMkLst>
            <pc:docMk/>
            <pc:sldMk cId="1875363635" sldId="5013"/>
            <ac:spMk id="3" creationId="{B54CC67C-B01D-BBFD-79BB-D82170AAC300}"/>
          </ac:spMkLst>
        </pc:spChg>
        <pc:spChg chg="mod ord">
          <ac:chgData name="Erica Johansen" userId="83785632-4eb7-43ca-aa3d-1635b13ac1d9" providerId="ADAL" clId="{6F3C036D-0651-4040-9483-65C36A995025}" dt="2025-04-09T13:13:27.908" v="3287" actId="700"/>
          <ac:spMkLst>
            <pc:docMk/>
            <pc:sldMk cId="1875363635" sldId="5013"/>
            <ac:spMk id="4" creationId="{4CC994E6-F910-B272-158B-4DAF7C2E5869}"/>
          </ac:spMkLst>
        </pc:spChg>
        <pc:spChg chg="mod ord">
          <ac:chgData name="Erica Johansen" userId="83785632-4eb7-43ca-aa3d-1635b13ac1d9" providerId="ADAL" clId="{6F3C036D-0651-4040-9483-65C36A995025}" dt="2025-04-09T13:46:21.647" v="3419" actId="113"/>
          <ac:spMkLst>
            <pc:docMk/>
            <pc:sldMk cId="1875363635" sldId="5013"/>
            <ac:spMk id="7" creationId="{BF900A89-C862-4A13-DB06-FA61C078A970}"/>
          </ac:spMkLst>
        </pc:spChg>
        <pc:spChg chg="mod">
          <ac:chgData name="Erica Johansen" userId="83785632-4eb7-43ca-aa3d-1635b13ac1d9" providerId="ADAL" clId="{6F3C036D-0651-4040-9483-65C36A995025}" dt="2025-04-09T13:13:33.829" v="3288"/>
          <ac:spMkLst>
            <pc:docMk/>
            <pc:sldMk cId="1875363635" sldId="5013"/>
            <ac:spMk id="57" creationId="{993EC2F7-8344-DB2F-FEE8-39C4D853A7B5}"/>
          </ac:spMkLst>
        </pc:spChg>
        <pc:spChg chg="mod">
          <ac:chgData name="Erica Johansen" userId="83785632-4eb7-43ca-aa3d-1635b13ac1d9" providerId="ADAL" clId="{6F3C036D-0651-4040-9483-65C36A995025}" dt="2025-04-09T13:13:33.829" v="3288"/>
          <ac:spMkLst>
            <pc:docMk/>
            <pc:sldMk cId="1875363635" sldId="5013"/>
            <ac:spMk id="129" creationId="{6867D50C-93E1-8397-0E37-2866AE77B35F}"/>
          </ac:spMkLst>
        </pc:spChg>
        <pc:spChg chg="mod">
          <ac:chgData name="Erica Johansen" userId="83785632-4eb7-43ca-aa3d-1635b13ac1d9" providerId="ADAL" clId="{6F3C036D-0651-4040-9483-65C36A995025}" dt="2025-04-09T13:13:33.829" v="3288"/>
          <ac:spMkLst>
            <pc:docMk/>
            <pc:sldMk cId="1875363635" sldId="5013"/>
            <ac:spMk id="134" creationId="{8724B64A-A456-7D0B-5CFF-B5C094A26833}"/>
          </ac:spMkLst>
        </pc:spChg>
        <pc:spChg chg="mod">
          <ac:chgData name="Erica Johansen" userId="83785632-4eb7-43ca-aa3d-1635b13ac1d9" providerId="ADAL" clId="{6F3C036D-0651-4040-9483-65C36A995025}" dt="2025-04-09T13:13:33.829" v="3288"/>
          <ac:spMkLst>
            <pc:docMk/>
            <pc:sldMk cId="1875363635" sldId="5013"/>
            <ac:spMk id="145" creationId="{C29C4BA7-75D7-238B-7B61-DE7B40ADDD9E}"/>
          </ac:spMkLst>
        </pc:spChg>
        <pc:spChg chg="mod">
          <ac:chgData name="Erica Johansen" userId="83785632-4eb7-43ca-aa3d-1635b13ac1d9" providerId="ADAL" clId="{6F3C036D-0651-4040-9483-65C36A995025}" dt="2025-04-09T13:13:33.829" v="3288"/>
          <ac:spMkLst>
            <pc:docMk/>
            <pc:sldMk cId="1875363635" sldId="5013"/>
            <ac:spMk id="147" creationId="{FDE927AB-6F33-EDBB-4D74-A2E8271B9D63}"/>
          </ac:spMkLst>
        </pc:spChg>
        <pc:spChg chg="mod">
          <ac:chgData name="Erica Johansen" userId="83785632-4eb7-43ca-aa3d-1635b13ac1d9" providerId="ADAL" clId="{6F3C036D-0651-4040-9483-65C36A995025}" dt="2025-04-09T13:13:33.829" v="3288"/>
          <ac:spMkLst>
            <pc:docMk/>
            <pc:sldMk cId="1875363635" sldId="5013"/>
            <ac:spMk id="149" creationId="{5EF5635F-6984-8443-483F-DE1C03B2AB85}"/>
          </ac:spMkLst>
        </pc:spChg>
        <pc:spChg chg="mod">
          <ac:chgData name="Erica Johansen" userId="83785632-4eb7-43ca-aa3d-1635b13ac1d9" providerId="ADAL" clId="{6F3C036D-0651-4040-9483-65C36A995025}" dt="2025-04-09T13:13:33.829" v="3288"/>
          <ac:spMkLst>
            <pc:docMk/>
            <pc:sldMk cId="1875363635" sldId="5013"/>
            <ac:spMk id="213" creationId="{B88F76E8-6B1C-C6B0-DC2B-F75ED2BF6F12}"/>
          </ac:spMkLst>
        </pc:spChg>
        <pc:spChg chg="mod">
          <ac:chgData name="Erica Johansen" userId="83785632-4eb7-43ca-aa3d-1635b13ac1d9" providerId="ADAL" clId="{6F3C036D-0651-4040-9483-65C36A995025}" dt="2025-04-09T13:13:33.829" v="3288"/>
          <ac:spMkLst>
            <pc:docMk/>
            <pc:sldMk cId="1875363635" sldId="5013"/>
            <ac:spMk id="225" creationId="{069CB19F-A8D2-BE9D-1032-81CF8B5A2771}"/>
          </ac:spMkLst>
        </pc:spChg>
        <pc:spChg chg="mod">
          <ac:chgData name="Erica Johansen" userId="83785632-4eb7-43ca-aa3d-1635b13ac1d9" providerId="ADAL" clId="{6F3C036D-0651-4040-9483-65C36A995025}" dt="2025-04-09T13:13:33.829" v="3288"/>
          <ac:spMkLst>
            <pc:docMk/>
            <pc:sldMk cId="1875363635" sldId="5013"/>
            <ac:spMk id="244" creationId="{FAFAA20F-7BEA-A607-80AF-82CB83D30F27}"/>
          </ac:spMkLst>
        </pc:spChg>
        <pc:spChg chg="add mod">
          <ac:chgData name="Erica Johansen" userId="83785632-4eb7-43ca-aa3d-1635b13ac1d9" providerId="ADAL" clId="{6F3C036D-0651-4040-9483-65C36A995025}" dt="2025-04-09T13:13:33.829" v="3288"/>
          <ac:spMkLst>
            <pc:docMk/>
            <pc:sldMk cId="1875363635" sldId="5013"/>
            <ac:spMk id="256" creationId="{2BD06773-3C9D-B2FD-77E9-3DF6C9188363}"/>
          </ac:spMkLst>
        </pc:spChg>
        <pc:spChg chg="mod">
          <ac:chgData name="Erica Johansen" userId="83785632-4eb7-43ca-aa3d-1635b13ac1d9" providerId="ADAL" clId="{6F3C036D-0651-4040-9483-65C36A995025}" dt="2025-04-09T13:46:14.531" v="3418" actId="1038"/>
          <ac:spMkLst>
            <pc:docMk/>
            <pc:sldMk cId="1875363635" sldId="5013"/>
            <ac:spMk id="280" creationId="{4860BC2D-798D-6DB7-7B75-A317074BAE0B}"/>
          </ac:spMkLst>
        </pc:spChg>
        <pc:extLst>
          <p:ext xmlns:p="http://schemas.openxmlformats.org/presentationml/2006/main" uri="{D6D511B9-2390-475A-947B-AFAB55BFBCF1}">
            <pc226:cmChg xmlns:pc226="http://schemas.microsoft.com/office/powerpoint/2022/06/main/command" chg="mod">
              <pc226:chgData name="Erica Johansen" userId="83785632-4eb7-43ca-aa3d-1635b13ac1d9" providerId="ADAL" clId="{6F3C036D-0651-4040-9483-65C36A995025}" dt="2025-04-09T13:13:15.526" v="3285" actId="6264"/>
              <pc2:cmMkLst xmlns:pc2="http://schemas.microsoft.com/office/powerpoint/2019/9/main/command">
                <pc:docMk/>
                <pc:sldMk cId="1875363635" sldId="5013"/>
                <pc2:cmMk id="{9578231E-350C-4F36-86EF-651CDA7F5774}"/>
              </pc2:cmMkLst>
            </pc226:cmChg>
            <pc226:cmChg xmlns:pc226="http://schemas.microsoft.com/office/powerpoint/2022/06/main/command" chg="mod">
              <pc226:chgData name="Erica Johansen" userId="83785632-4eb7-43ca-aa3d-1635b13ac1d9" providerId="ADAL" clId="{6F3C036D-0651-4040-9483-65C36A995025}" dt="2025-04-09T13:13:15.526" v="3285" actId="6264"/>
              <pc2:cmMkLst xmlns:pc2="http://schemas.microsoft.com/office/powerpoint/2019/9/main/command">
                <pc:docMk/>
                <pc:sldMk cId="1875363635" sldId="5013"/>
                <pc2:cmMk id="{80538E94-A3A1-4566-B9CD-710AB851C50F}"/>
              </pc2:cmMkLst>
            </pc226:cmChg>
          </p:ext>
        </pc:extLst>
      </pc:sldChg>
      <pc:sldChg chg="modSp add del mod">
        <pc:chgData name="Erica Johansen" userId="83785632-4eb7-43ca-aa3d-1635b13ac1d9" providerId="ADAL" clId="{6F3C036D-0651-4040-9483-65C36A995025}" dt="2025-04-04T02:24:03.961" v="304" actId="2696"/>
        <pc:sldMkLst>
          <pc:docMk/>
          <pc:sldMk cId="910770986" sldId="5019"/>
        </pc:sldMkLst>
      </pc:sldChg>
      <pc:sldChg chg="new del">
        <pc:chgData name="Erica Johansen" userId="83785632-4eb7-43ca-aa3d-1635b13ac1d9" providerId="ADAL" clId="{6F3C036D-0651-4040-9483-65C36A995025}" dt="2025-04-04T17:04:07.907" v="1058" actId="2696"/>
        <pc:sldMkLst>
          <pc:docMk/>
          <pc:sldMk cId="1595147203" sldId="5020"/>
        </pc:sldMkLst>
      </pc:sldChg>
      <pc:sldChg chg="modSp new mod">
        <pc:chgData name="Erica Johansen" userId="83785632-4eb7-43ca-aa3d-1635b13ac1d9" providerId="ADAL" clId="{6F3C036D-0651-4040-9483-65C36A995025}" dt="2025-04-04T02:23:57.389" v="302" actId="20577"/>
        <pc:sldMkLst>
          <pc:docMk/>
          <pc:sldMk cId="1202613490" sldId="5021"/>
        </pc:sldMkLst>
      </pc:sldChg>
      <pc:sldChg chg="add setBg">
        <pc:chgData name="Erica Johansen" userId="83785632-4eb7-43ca-aa3d-1635b13ac1d9" providerId="ADAL" clId="{6F3C036D-0651-4040-9483-65C36A995025}" dt="2025-04-04T02:23:59.566" v="303"/>
        <pc:sldMkLst>
          <pc:docMk/>
          <pc:sldMk cId="1079651635" sldId="5022"/>
        </pc:sldMkLst>
      </pc:sldChg>
      <pc:sldChg chg="addSp delSp modSp add del mod ord">
        <pc:chgData name="Erica Johansen" userId="83785632-4eb7-43ca-aa3d-1635b13ac1d9" providerId="ADAL" clId="{6F3C036D-0651-4040-9483-65C36A995025}" dt="2025-04-04T02:27:35.074" v="462" actId="2696"/>
        <pc:sldMkLst>
          <pc:docMk/>
          <pc:sldMk cId="2233265328" sldId="5023"/>
        </pc:sldMkLst>
      </pc:sldChg>
      <pc:sldChg chg="addSp delSp modSp add del mod setBg">
        <pc:chgData name="Erica Johansen" userId="83785632-4eb7-43ca-aa3d-1635b13ac1d9" providerId="ADAL" clId="{6F3C036D-0651-4040-9483-65C36A995025}" dt="2025-04-04T16:15:11.567" v="1021" actId="2696"/>
        <pc:sldMkLst>
          <pc:docMk/>
          <pc:sldMk cId="1845593024" sldId="5024"/>
        </pc:sldMkLst>
      </pc:sldChg>
      <pc:sldChg chg="addSp delSp modSp add del mod ord">
        <pc:chgData name="Erica Johansen" userId="83785632-4eb7-43ca-aa3d-1635b13ac1d9" providerId="ADAL" clId="{6F3C036D-0651-4040-9483-65C36A995025}" dt="2025-04-04T16:15:13.479" v="1022" actId="2696"/>
        <pc:sldMkLst>
          <pc:docMk/>
          <pc:sldMk cId="293048155" sldId="5025"/>
        </pc:sldMkLst>
      </pc:sldChg>
      <pc:sldChg chg="modSp add del mod ord">
        <pc:chgData name="Erica Johansen" userId="83785632-4eb7-43ca-aa3d-1635b13ac1d9" providerId="ADAL" clId="{6F3C036D-0651-4040-9483-65C36A995025}" dt="2025-04-04T16:15:15.438" v="1023" actId="2696"/>
        <pc:sldMkLst>
          <pc:docMk/>
          <pc:sldMk cId="1236642315" sldId="5026"/>
        </pc:sldMkLst>
      </pc:sldChg>
      <pc:sldChg chg="addSp delSp modSp add del mod ord">
        <pc:chgData name="Erica Johansen" userId="83785632-4eb7-43ca-aa3d-1635b13ac1d9" providerId="ADAL" clId="{6F3C036D-0651-4040-9483-65C36A995025}" dt="2025-04-04T16:15:17.173" v="1024" actId="2696"/>
        <pc:sldMkLst>
          <pc:docMk/>
          <pc:sldMk cId="382373899" sldId="5027"/>
        </pc:sldMkLst>
      </pc:sldChg>
      <pc:sldChg chg="add del">
        <pc:chgData name="Erica Johansen" userId="83785632-4eb7-43ca-aa3d-1635b13ac1d9" providerId="ADAL" clId="{6F3C036D-0651-4040-9483-65C36A995025}" dt="2025-04-04T02:32:03.465" v="623"/>
        <pc:sldMkLst>
          <pc:docMk/>
          <pc:sldMk cId="260487834" sldId="5028"/>
        </pc:sldMkLst>
      </pc:sldChg>
      <pc:sldChg chg="add">
        <pc:chgData name="Erica Johansen" userId="83785632-4eb7-43ca-aa3d-1635b13ac1d9" providerId="ADAL" clId="{6F3C036D-0651-4040-9483-65C36A995025}" dt="2025-04-04T02:32:03.483" v="624"/>
        <pc:sldMkLst>
          <pc:docMk/>
          <pc:sldMk cId="286570130" sldId="5028"/>
        </pc:sldMkLst>
      </pc:sldChg>
      <pc:sldChg chg="add del">
        <pc:chgData name="Erica Johansen" userId="83785632-4eb7-43ca-aa3d-1635b13ac1d9" providerId="ADAL" clId="{6F3C036D-0651-4040-9483-65C36A995025}" dt="2025-04-04T02:32:03.465" v="623"/>
        <pc:sldMkLst>
          <pc:docMk/>
          <pc:sldMk cId="1835025222" sldId="5029"/>
        </pc:sldMkLst>
      </pc:sldChg>
      <pc:sldChg chg="add">
        <pc:chgData name="Erica Johansen" userId="83785632-4eb7-43ca-aa3d-1635b13ac1d9" providerId="ADAL" clId="{6F3C036D-0651-4040-9483-65C36A995025}" dt="2025-04-04T02:32:03.483" v="624"/>
        <pc:sldMkLst>
          <pc:docMk/>
          <pc:sldMk cId="2499619139" sldId="5029"/>
        </pc:sldMkLst>
      </pc:sldChg>
      <pc:sldChg chg="addSp delSp modSp add del mod">
        <pc:chgData name="Erica Johansen" userId="83785632-4eb7-43ca-aa3d-1635b13ac1d9" providerId="ADAL" clId="{6F3C036D-0651-4040-9483-65C36A995025}" dt="2025-04-04T16:15:18.367" v="1025" actId="2696"/>
        <pc:sldMkLst>
          <pc:docMk/>
          <pc:sldMk cId="736943378" sldId="5030"/>
        </pc:sldMkLst>
      </pc:sldChg>
      <pc:sldChg chg="modSp add del mod">
        <pc:chgData name="Erica Johansen" userId="83785632-4eb7-43ca-aa3d-1635b13ac1d9" providerId="ADAL" clId="{6F3C036D-0651-4040-9483-65C36A995025}" dt="2025-04-04T16:15:20.117" v="1026" actId="2696"/>
        <pc:sldMkLst>
          <pc:docMk/>
          <pc:sldMk cId="434682858" sldId="5031"/>
        </pc:sldMkLst>
      </pc:sldChg>
      <pc:sldChg chg="modSp mod">
        <pc:chgData name="Erica Johansen" userId="83785632-4eb7-43ca-aa3d-1635b13ac1d9" providerId="ADAL" clId="{6F3C036D-0651-4040-9483-65C36A995025}" dt="2025-04-07T21:43:16.789" v="2917" actId="572"/>
        <pc:sldMkLst>
          <pc:docMk/>
          <pc:sldMk cId="2642798019" sldId="5032"/>
        </pc:sldMkLst>
        <pc:spChg chg="mod">
          <ac:chgData name="Erica Johansen" userId="83785632-4eb7-43ca-aa3d-1635b13ac1d9" providerId="ADAL" clId="{6F3C036D-0651-4040-9483-65C36A995025}" dt="2025-04-07T21:36:06.685" v="2816" actId="1076"/>
          <ac:spMkLst>
            <pc:docMk/>
            <pc:sldMk cId="2642798019" sldId="5032"/>
            <ac:spMk id="15" creationId="{0F31412C-CFF0-DBE1-7FE8-7F48322943D1}"/>
          </ac:spMkLst>
        </pc:spChg>
        <pc:graphicFrameChg chg="mod modGraphic">
          <ac:chgData name="Erica Johansen" userId="83785632-4eb7-43ca-aa3d-1635b13ac1d9" providerId="ADAL" clId="{6F3C036D-0651-4040-9483-65C36A995025}" dt="2025-04-07T21:43:16.789" v="2917" actId="572"/>
          <ac:graphicFrameMkLst>
            <pc:docMk/>
            <pc:sldMk cId="2642798019" sldId="5032"/>
            <ac:graphicFrameMk id="14" creationId="{6EA6B541-0CE8-1B09-5CB9-9382F813278D}"/>
          </ac:graphicFrameMkLst>
        </pc:graphicFrameChg>
      </pc:sldChg>
      <pc:sldChg chg="addSp delSp modSp mod modCm chgLayout">
        <pc:chgData name="Erica Johansen" userId="83785632-4eb7-43ca-aa3d-1635b13ac1d9" providerId="ADAL" clId="{6F3C036D-0651-4040-9483-65C36A995025}" dt="2025-04-09T13:08:29.683" v="3243" actId="6264"/>
        <pc:sldMkLst>
          <pc:docMk/>
          <pc:sldMk cId="46885772" sldId="5033"/>
        </pc:sldMkLst>
        <pc:spChg chg="mod ord">
          <ac:chgData name="Erica Johansen" userId="83785632-4eb7-43ca-aa3d-1635b13ac1d9" providerId="ADAL" clId="{6F3C036D-0651-4040-9483-65C36A995025}" dt="2025-04-09T13:08:29.683" v="3243" actId="6264"/>
          <ac:spMkLst>
            <pc:docMk/>
            <pc:sldMk cId="46885772" sldId="5033"/>
            <ac:spMk id="2" creationId="{92E356C4-8C85-997A-F839-EC60029A66C0}"/>
          </ac:spMkLst>
        </pc:spChg>
        <pc:spChg chg="mod ord">
          <ac:chgData name="Erica Johansen" userId="83785632-4eb7-43ca-aa3d-1635b13ac1d9" providerId="ADAL" clId="{6F3C036D-0651-4040-9483-65C36A995025}" dt="2025-04-09T13:08:29.683" v="3243" actId="6264"/>
          <ac:spMkLst>
            <pc:docMk/>
            <pc:sldMk cId="46885772" sldId="5033"/>
            <ac:spMk id="3" creationId="{C1477987-1000-1E6C-4B6E-6222F6DA01F8}"/>
          </ac:spMkLst>
        </pc:spChg>
        <pc:spChg chg="mod ord">
          <ac:chgData name="Erica Johansen" userId="83785632-4eb7-43ca-aa3d-1635b13ac1d9" providerId="ADAL" clId="{6F3C036D-0651-4040-9483-65C36A995025}" dt="2025-04-09T13:08:29.683" v="3243" actId="6264"/>
          <ac:spMkLst>
            <pc:docMk/>
            <pc:sldMk cId="46885772" sldId="5033"/>
            <ac:spMk id="4" creationId="{02B4C587-85C1-4325-02D5-AE91B67C063C}"/>
          </ac:spMkLst>
        </pc:spChg>
        <pc:spChg chg="mod ord">
          <ac:chgData name="Erica Johansen" userId="83785632-4eb7-43ca-aa3d-1635b13ac1d9" providerId="ADAL" clId="{6F3C036D-0651-4040-9483-65C36A995025}" dt="2025-04-09T13:08:29.683" v="3243" actId="6264"/>
          <ac:spMkLst>
            <pc:docMk/>
            <pc:sldMk cId="46885772" sldId="5033"/>
            <ac:spMk id="5" creationId="{129C2D41-4480-47C4-F203-C53C9F50EA5C}"/>
          </ac:spMkLst>
        </pc:spChg>
        <pc:spChg chg="mod ord">
          <ac:chgData name="Erica Johansen" userId="83785632-4eb7-43ca-aa3d-1635b13ac1d9" providerId="ADAL" clId="{6F3C036D-0651-4040-9483-65C36A995025}" dt="2025-04-09T13:08:29.683" v="3243" actId="6264"/>
          <ac:spMkLst>
            <pc:docMk/>
            <pc:sldMk cId="46885772" sldId="5033"/>
            <ac:spMk id="7" creationId="{2897E48E-BDF9-9C20-D3E2-0E14EC84001C}"/>
          </ac:spMkLst>
        </pc:spChg>
        <pc:spChg chg="add mod">
          <ac:chgData name="Erica Johansen" userId="83785632-4eb7-43ca-aa3d-1635b13ac1d9" providerId="ADAL" clId="{6F3C036D-0651-4040-9483-65C36A995025}" dt="2025-04-07T19:36:04.097" v="1981" actId="1076"/>
          <ac:spMkLst>
            <pc:docMk/>
            <pc:sldMk cId="46885772" sldId="5033"/>
            <ac:spMk id="8" creationId="{F9426BC0-5343-65AC-4804-C6633253BECE}"/>
          </ac:spMkLst>
        </pc:spChg>
        <pc:spChg chg="add mod">
          <ac:chgData name="Erica Johansen" userId="83785632-4eb7-43ca-aa3d-1635b13ac1d9" providerId="ADAL" clId="{6F3C036D-0651-4040-9483-65C36A995025}" dt="2025-04-07T19:35:38.684" v="1978" actId="1035"/>
          <ac:spMkLst>
            <pc:docMk/>
            <pc:sldMk cId="46885772" sldId="5033"/>
            <ac:spMk id="9" creationId="{59070B82-7964-FD78-8236-EB7A4AC8FFA1}"/>
          </ac:spMkLst>
        </pc:spChg>
        <pc:spChg chg="mod">
          <ac:chgData name="Erica Johansen" userId="83785632-4eb7-43ca-aa3d-1635b13ac1d9" providerId="ADAL" clId="{6F3C036D-0651-4040-9483-65C36A995025}" dt="2025-04-07T19:36:04.097" v="1981" actId="1076"/>
          <ac:spMkLst>
            <pc:docMk/>
            <pc:sldMk cId="46885772" sldId="5033"/>
            <ac:spMk id="17" creationId="{3E12A907-FF64-0A17-60E3-86CC75C00233}"/>
          </ac:spMkLst>
        </pc:spChg>
        <pc:spChg chg="mod">
          <ac:chgData name="Erica Johansen" userId="83785632-4eb7-43ca-aa3d-1635b13ac1d9" providerId="ADAL" clId="{6F3C036D-0651-4040-9483-65C36A995025}" dt="2025-04-07T19:35:38.684" v="1978" actId="1035"/>
          <ac:spMkLst>
            <pc:docMk/>
            <pc:sldMk cId="46885772" sldId="5033"/>
            <ac:spMk id="18" creationId="{B941B94C-D709-FE8E-63EF-76472B7C3BDB}"/>
          </ac:spMkLst>
        </pc:spChg>
        <pc:spChg chg="mod">
          <ac:chgData name="Erica Johansen" userId="83785632-4eb7-43ca-aa3d-1635b13ac1d9" providerId="ADAL" clId="{6F3C036D-0651-4040-9483-65C36A995025}" dt="2025-04-07T19:36:04.097" v="1981" actId="1076"/>
          <ac:spMkLst>
            <pc:docMk/>
            <pc:sldMk cId="46885772" sldId="5033"/>
            <ac:spMk id="19" creationId="{8AEB6D0B-03D6-7E2D-BAF4-B7ED1C4CF393}"/>
          </ac:spMkLst>
        </pc:spChg>
        <pc:spChg chg="mod">
          <ac:chgData name="Erica Johansen" userId="83785632-4eb7-43ca-aa3d-1635b13ac1d9" providerId="ADAL" clId="{6F3C036D-0651-4040-9483-65C36A995025}" dt="2025-04-07T19:35:38.684" v="1978" actId="1035"/>
          <ac:spMkLst>
            <pc:docMk/>
            <pc:sldMk cId="46885772" sldId="5033"/>
            <ac:spMk id="20" creationId="{95C5E11C-9AD6-F714-18DA-3B09777CB357}"/>
          </ac:spMkLst>
        </pc:spChg>
        <pc:graphicFrameChg chg="mod">
          <ac:chgData name="Erica Johansen" userId="83785632-4eb7-43ca-aa3d-1635b13ac1d9" providerId="ADAL" clId="{6F3C036D-0651-4040-9483-65C36A995025}" dt="2025-04-07T19:36:04.097" v="1981" actId="1076"/>
          <ac:graphicFrameMkLst>
            <pc:docMk/>
            <pc:sldMk cId="46885772" sldId="5033"/>
            <ac:graphicFrameMk id="14" creationId="{F31E8BFA-AA47-7A98-7600-69AD230F0067}"/>
          </ac:graphicFrameMkLst>
        </pc:graphicFrameChg>
        <pc:picChg chg="mod">
          <ac:chgData name="Erica Johansen" userId="83785632-4eb7-43ca-aa3d-1635b13ac1d9" providerId="ADAL" clId="{6F3C036D-0651-4040-9483-65C36A995025}" dt="2025-04-07T19:35:38.684" v="1978" actId="1035"/>
          <ac:picMkLst>
            <pc:docMk/>
            <pc:sldMk cId="46885772" sldId="5033"/>
            <ac:picMk id="2050" creationId="{B5838118-95EC-79A9-6076-143809AB0E15}"/>
          </ac:picMkLst>
        </pc:picChg>
        <pc:extLst>
          <p:ext xmlns:p="http://schemas.openxmlformats.org/presentationml/2006/main" uri="{D6D511B9-2390-475A-947B-AFAB55BFBCF1}">
            <pc226:cmChg xmlns:pc226="http://schemas.microsoft.com/office/powerpoint/2022/06/main/command" chg="mod">
              <pc226:chgData name="Erica Johansen" userId="83785632-4eb7-43ca-aa3d-1635b13ac1d9" providerId="ADAL" clId="{6F3C036D-0651-4040-9483-65C36A995025}" dt="2025-04-09T13:08:29.683" v="3243" actId="6264"/>
              <pc2:cmMkLst xmlns:pc2="http://schemas.microsoft.com/office/powerpoint/2019/9/main/command">
                <pc:docMk/>
                <pc:sldMk cId="46885772" sldId="5033"/>
                <pc2:cmMk id="{169947EE-63E4-4F43-9BA0-594605711C1B}"/>
              </pc2:cmMkLst>
            </pc226:cmChg>
          </p:ext>
        </pc:extLst>
      </pc:sldChg>
      <pc:sldChg chg="addSp modSp del mod">
        <pc:chgData name="Erica Johansen" userId="83785632-4eb7-43ca-aa3d-1635b13ac1d9" providerId="ADAL" clId="{6F3C036D-0651-4040-9483-65C36A995025}" dt="2025-04-09T13:11:47.212" v="3274" actId="2696"/>
        <pc:sldMkLst>
          <pc:docMk/>
          <pc:sldMk cId="3000727915" sldId="5034"/>
        </pc:sldMkLst>
      </pc:sldChg>
      <pc:sldChg chg="addSp delSp modSp mod">
        <pc:chgData name="Erica Johansen" userId="83785632-4eb7-43ca-aa3d-1635b13ac1d9" providerId="ADAL" clId="{6F3C036D-0651-4040-9483-65C36A995025}" dt="2025-04-07T21:49:12.542" v="2996" actId="1076"/>
        <pc:sldMkLst>
          <pc:docMk/>
          <pc:sldMk cId="854092529" sldId="5035"/>
        </pc:sldMkLst>
        <pc:spChg chg="mod">
          <ac:chgData name="Erica Johansen" userId="83785632-4eb7-43ca-aa3d-1635b13ac1d9" providerId="ADAL" clId="{6F3C036D-0651-4040-9483-65C36A995025}" dt="2025-04-07T21:27:05.890" v="2710" actId="948"/>
          <ac:spMkLst>
            <pc:docMk/>
            <pc:sldMk cId="854092529" sldId="5035"/>
            <ac:spMk id="5" creationId="{129C2D41-4480-47C4-F203-C53C9F50EA5C}"/>
          </ac:spMkLst>
        </pc:spChg>
        <pc:spChg chg="add mod">
          <ac:chgData name="Erica Johansen" userId="83785632-4eb7-43ca-aa3d-1635b13ac1d9" providerId="ADAL" clId="{6F3C036D-0651-4040-9483-65C36A995025}" dt="2025-04-07T21:26:14.043" v="2704" actId="1076"/>
          <ac:spMkLst>
            <pc:docMk/>
            <pc:sldMk cId="854092529" sldId="5035"/>
            <ac:spMk id="8" creationId="{61356843-556F-B4E3-4BC0-941A548CF099}"/>
          </ac:spMkLst>
        </pc:spChg>
        <pc:spChg chg="mod topLvl">
          <ac:chgData name="Erica Johansen" userId="83785632-4eb7-43ca-aa3d-1635b13ac1d9" providerId="ADAL" clId="{6F3C036D-0651-4040-9483-65C36A995025}" dt="2025-04-07T21:26:14.043" v="2704" actId="1076"/>
          <ac:spMkLst>
            <pc:docMk/>
            <pc:sldMk cId="854092529" sldId="5035"/>
            <ac:spMk id="10" creationId="{3FD7B3BA-7857-BEB8-14A5-480271656E6F}"/>
          </ac:spMkLst>
        </pc:spChg>
        <pc:spChg chg="mod">
          <ac:chgData name="Erica Johansen" userId="83785632-4eb7-43ca-aa3d-1635b13ac1d9" providerId="ADAL" clId="{6F3C036D-0651-4040-9483-65C36A995025}" dt="2025-04-07T21:27:50.709" v="2718" actId="1035"/>
          <ac:spMkLst>
            <pc:docMk/>
            <pc:sldMk cId="854092529" sldId="5035"/>
            <ac:spMk id="17" creationId="{46E825F1-C4F6-D609-40BA-9DBC0A13FDCE}"/>
          </ac:spMkLst>
        </pc:spChg>
      </pc:sldChg>
      <pc:sldChg chg="add setBg">
        <pc:chgData name="Erica Johansen" userId="83785632-4eb7-43ca-aa3d-1635b13ac1d9" providerId="ADAL" clId="{6F3C036D-0651-4040-9483-65C36A995025}" dt="2025-04-04T16:15:00.435" v="1019"/>
        <pc:sldMkLst>
          <pc:docMk/>
          <pc:sldMk cId="2564020557" sldId="5038"/>
        </pc:sldMkLst>
      </pc:sldChg>
      <pc:sldChg chg="addSp delSp modSp new mod ord">
        <pc:chgData name="Erica Johansen" userId="83785632-4eb7-43ca-aa3d-1635b13ac1d9" providerId="ADAL" clId="{6F3C036D-0651-4040-9483-65C36A995025}" dt="2025-04-09T13:23:02.207" v="3399" actId="113"/>
        <pc:sldMkLst>
          <pc:docMk/>
          <pc:sldMk cId="2323453776" sldId="5039"/>
        </pc:sldMkLst>
      </pc:sldChg>
      <pc:sldChg chg="add">
        <pc:chgData name="Erica Johansen" userId="83785632-4eb7-43ca-aa3d-1635b13ac1d9" providerId="ADAL" clId="{6F3C036D-0651-4040-9483-65C36A995025}" dt="2025-04-04T16:24:30.938" v="1049" actId="2890"/>
        <pc:sldMkLst>
          <pc:docMk/>
          <pc:sldMk cId="3958252335" sldId="5040"/>
        </pc:sldMkLst>
      </pc:sldChg>
      <pc:sldChg chg="addSp delSp modSp new mod modClrScheme chgLayout">
        <pc:chgData name="Erica Johansen" userId="83785632-4eb7-43ca-aa3d-1635b13ac1d9" providerId="ADAL" clId="{6F3C036D-0651-4040-9483-65C36A995025}" dt="2025-04-09T13:44:01.153" v="3405" actId="948"/>
        <pc:sldMkLst>
          <pc:docMk/>
          <pc:sldMk cId="1268626405" sldId="5041"/>
        </pc:sldMkLst>
        <pc:spChg chg="mod ord">
          <ac:chgData name="Erica Johansen" userId="83785632-4eb7-43ca-aa3d-1635b13ac1d9" providerId="ADAL" clId="{6F3C036D-0651-4040-9483-65C36A995025}" dt="2025-04-09T13:10:50.730" v="3265" actId="700"/>
          <ac:spMkLst>
            <pc:docMk/>
            <pc:sldMk cId="1268626405" sldId="5041"/>
            <ac:spMk id="2" creationId="{8F126587-B3CB-CD49-7D71-34CA0988EA32}"/>
          </ac:spMkLst>
        </pc:spChg>
        <pc:spChg chg="mod ord">
          <ac:chgData name="Erica Johansen" userId="83785632-4eb7-43ca-aa3d-1635b13ac1d9" providerId="ADAL" clId="{6F3C036D-0651-4040-9483-65C36A995025}" dt="2025-04-09T13:10:50.730" v="3265" actId="700"/>
          <ac:spMkLst>
            <pc:docMk/>
            <pc:sldMk cId="1268626405" sldId="5041"/>
            <ac:spMk id="3" creationId="{8CF5B83A-089F-E936-5824-0040DDCA6E1C}"/>
          </ac:spMkLst>
        </pc:spChg>
        <pc:spChg chg="mod ord">
          <ac:chgData name="Erica Johansen" userId="83785632-4eb7-43ca-aa3d-1635b13ac1d9" providerId="ADAL" clId="{6F3C036D-0651-4040-9483-65C36A995025}" dt="2025-04-09T13:10:50.730" v="3265" actId="700"/>
          <ac:spMkLst>
            <pc:docMk/>
            <pc:sldMk cId="1268626405" sldId="5041"/>
            <ac:spMk id="4" creationId="{774AF01B-15E0-F3B3-7C59-90017F41A097}"/>
          </ac:spMkLst>
        </pc:spChg>
        <pc:spChg chg="add mod ord">
          <ac:chgData name="Erica Johansen" userId="83785632-4eb7-43ca-aa3d-1635b13ac1d9" providerId="ADAL" clId="{6F3C036D-0651-4040-9483-65C36A995025}" dt="2025-04-09T13:11:24.433" v="3272" actId="20577"/>
          <ac:spMkLst>
            <pc:docMk/>
            <pc:sldMk cId="1268626405" sldId="5041"/>
            <ac:spMk id="9" creationId="{F0A54339-F7CD-5C5B-AE5A-AFE961378021}"/>
          </ac:spMkLst>
        </pc:spChg>
        <pc:spChg chg="add mod">
          <ac:chgData name="Erica Johansen" userId="83785632-4eb7-43ca-aa3d-1635b13ac1d9" providerId="ADAL" clId="{6F3C036D-0651-4040-9483-65C36A995025}" dt="2025-04-09T13:44:01.153" v="3405" actId="948"/>
          <ac:spMkLst>
            <pc:docMk/>
            <pc:sldMk cId="1268626405" sldId="5041"/>
            <ac:spMk id="11" creationId="{D68047A4-9CB4-97DE-C216-72CA85DC792E}"/>
          </ac:spMkLst>
        </pc:spChg>
        <pc:spChg chg="add mod">
          <ac:chgData name="Erica Johansen" userId="83785632-4eb7-43ca-aa3d-1635b13ac1d9" providerId="ADAL" clId="{6F3C036D-0651-4040-9483-65C36A995025}" dt="2025-04-09T13:11:08.547" v="3269"/>
          <ac:spMkLst>
            <pc:docMk/>
            <pc:sldMk cId="1268626405" sldId="5041"/>
            <ac:spMk id="13" creationId="{923B6BDF-2537-9D20-9651-4EE7A91CABE2}"/>
          </ac:spMkLst>
        </pc:spChg>
        <pc:spChg chg="add mod">
          <ac:chgData name="Erica Johansen" userId="83785632-4eb7-43ca-aa3d-1635b13ac1d9" providerId="ADAL" clId="{6F3C036D-0651-4040-9483-65C36A995025}" dt="2025-04-09T13:11:08.547" v="3269"/>
          <ac:spMkLst>
            <pc:docMk/>
            <pc:sldMk cId="1268626405" sldId="5041"/>
            <ac:spMk id="14" creationId="{D1FC7B05-802C-7BDE-4555-22FACA1BA647}"/>
          </ac:spMkLst>
        </pc:spChg>
        <pc:spChg chg="add mod">
          <ac:chgData name="Erica Johansen" userId="83785632-4eb7-43ca-aa3d-1635b13ac1d9" providerId="ADAL" clId="{6F3C036D-0651-4040-9483-65C36A995025}" dt="2025-04-09T13:11:38.588" v="3273"/>
          <ac:spMkLst>
            <pc:docMk/>
            <pc:sldMk cId="1268626405" sldId="5041"/>
            <ac:spMk id="16" creationId="{1DAB0E88-824F-0B5A-ACA3-B2281635E655}"/>
          </ac:spMkLst>
        </pc:spChg>
        <pc:picChg chg="add mod">
          <ac:chgData name="Erica Johansen" userId="83785632-4eb7-43ca-aa3d-1635b13ac1d9" providerId="ADAL" clId="{6F3C036D-0651-4040-9483-65C36A995025}" dt="2025-04-09T13:11:08.547" v="3269"/>
          <ac:picMkLst>
            <pc:docMk/>
            <pc:sldMk cId="1268626405" sldId="5041"/>
            <ac:picMk id="12" creationId="{B9016310-5E53-8DD6-9713-748A12ED0C29}"/>
          </ac:picMkLst>
        </pc:picChg>
      </pc:sldChg>
      <pc:sldChg chg="addSp delSp modSp new del mod modClrScheme chgLayout">
        <pc:chgData name="Erica Johansen" userId="83785632-4eb7-43ca-aa3d-1635b13ac1d9" providerId="ADAL" clId="{6F3C036D-0651-4040-9483-65C36A995025}" dt="2025-04-09T13:13:42.821" v="3289" actId="2696"/>
        <pc:sldMkLst>
          <pc:docMk/>
          <pc:sldMk cId="2844569910" sldId="5042"/>
        </pc:sldMkLst>
      </pc:sldChg>
      <pc:sldMasterChg chg="addSp delSp modSp mod addSldLayout modSldLayout">
        <pc:chgData name="Erica Johansen" userId="83785632-4eb7-43ca-aa3d-1635b13ac1d9" providerId="ADAL" clId="{6F3C036D-0651-4040-9483-65C36A995025}" dt="2025-04-04T16:25:09.983" v="1056" actId="14100"/>
        <pc:sldMasterMkLst>
          <pc:docMk/>
          <pc:sldMasterMk cId="927335117" sldId="2147483648"/>
        </pc:sldMasterMkLst>
        <pc:sldLayoutChg chg="addSp delSp modSp mod">
          <pc:chgData name="Erica Johansen" userId="83785632-4eb7-43ca-aa3d-1635b13ac1d9" providerId="ADAL" clId="{6F3C036D-0651-4040-9483-65C36A995025}" dt="2025-04-04T16:25:09.983" v="1056" actId="14100"/>
          <pc:sldLayoutMkLst>
            <pc:docMk/>
            <pc:sldMasterMk cId="927335117" sldId="2147483648"/>
            <pc:sldLayoutMk cId="593326145" sldId="2147483768"/>
          </pc:sldLayoutMkLst>
        </pc:sldLayoutChg>
        <pc:sldLayoutChg chg="addSp delSp mod">
          <pc:chgData name="Erica Johansen" userId="83785632-4eb7-43ca-aa3d-1635b13ac1d9" providerId="ADAL" clId="{6F3C036D-0651-4040-9483-65C36A995025}" dt="2025-04-04T02:12:12.119" v="202" actId="22"/>
          <pc:sldLayoutMkLst>
            <pc:docMk/>
            <pc:sldMasterMk cId="927335117" sldId="2147483648"/>
            <pc:sldLayoutMk cId="308542747" sldId="2147483774"/>
          </pc:sldLayoutMkLst>
        </pc:sldLayoutChg>
        <pc:sldLayoutChg chg="addSp delSp modSp mod">
          <pc:chgData name="Erica Johansen" userId="83785632-4eb7-43ca-aa3d-1635b13ac1d9" providerId="ADAL" clId="{6F3C036D-0651-4040-9483-65C36A995025}" dt="2025-04-04T02:42:51.881" v="814" actId="478"/>
          <pc:sldLayoutMkLst>
            <pc:docMk/>
            <pc:sldMasterMk cId="927335117" sldId="2147483648"/>
            <pc:sldLayoutMk cId="1105538534" sldId="2147483815"/>
          </pc:sldLayoutMkLst>
        </pc:sldLayoutChg>
        <pc:sldLayoutChg chg="add mod modTransition">
          <pc:chgData name="Erica Johansen" userId="83785632-4eb7-43ca-aa3d-1635b13ac1d9" providerId="ADAL" clId="{6F3C036D-0651-4040-9483-65C36A995025}" dt="2025-04-04T02:44:01.856" v="819" actId="2890"/>
          <pc:sldLayoutMkLst>
            <pc:docMk/>
            <pc:sldMasterMk cId="927335117" sldId="2147483648"/>
            <pc:sldLayoutMk cId="239644491" sldId="2147483817"/>
          </pc:sldLayoutMkLst>
        </pc:sldLayoutChg>
        <pc:sldLayoutChg chg="add mod replId modTransition">
          <pc:chgData name="Erica Johansen" userId="83785632-4eb7-43ca-aa3d-1635b13ac1d9" providerId="ADAL" clId="{6F3C036D-0651-4040-9483-65C36A995025}" dt="2025-04-04T16:24:39.920" v="1050" actId="2890"/>
          <pc:sldLayoutMkLst>
            <pc:docMk/>
            <pc:sldMasterMk cId="927335117" sldId="2147483648"/>
            <pc:sldLayoutMk cId="1237444486" sldId="2147483819"/>
          </pc:sldLayoutMkLst>
        </pc:sldLayoutChg>
      </pc:sldMasterChg>
    </pc:docChg>
  </pc:docChgLst>
  <pc:docChgLst>
    <pc:chgData name="Greg Litra" userId="111aa391-8d75-49da-a623-80e8ce17c262" providerId="ADAL" clId="{1D413CAD-9AF2-4E4E-B078-31A4CE530CE3}"/>
    <pc:docChg chg="undo redo custSel addSld delSld modSld sldOrd">
      <pc:chgData name="Greg Litra" userId="111aa391-8d75-49da-a623-80e8ce17c262" providerId="ADAL" clId="{1D413CAD-9AF2-4E4E-B078-31A4CE530CE3}" dt="2025-04-15T13:20:05.822" v="1280"/>
      <pc:docMkLst>
        <pc:docMk/>
      </pc:docMkLst>
      <pc:sldChg chg="modSp mod">
        <pc:chgData name="Greg Litra" userId="111aa391-8d75-49da-a623-80e8ce17c262" providerId="ADAL" clId="{1D413CAD-9AF2-4E4E-B078-31A4CE530CE3}" dt="2025-04-11T19:24:02.657" v="530" actId="948"/>
        <pc:sldMkLst>
          <pc:docMk/>
          <pc:sldMk cId="3521079023" sldId="264"/>
        </pc:sldMkLst>
        <pc:spChg chg="mod">
          <ac:chgData name="Greg Litra" userId="111aa391-8d75-49da-a623-80e8ce17c262" providerId="ADAL" clId="{1D413CAD-9AF2-4E4E-B078-31A4CE530CE3}" dt="2025-04-11T19:24:02.657" v="530" actId="948"/>
          <ac:spMkLst>
            <pc:docMk/>
            <pc:sldMk cId="3521079023" sldId="264"/>
            <ac:spMk id="5" creationId="{00C3744D-A94F-20D5-BA8A-B28F142E1FE8}"/>
          </ac:spMkLst>
        </pc:spChg>
      </pc:sldChg>
      <pc:sldChg chg="modSp mod">
        <pc:chgData name="Greg Litra" userId="111aa391-8d75-49da-a623-80e8ce17c262" providerId="ADAL" clId="{1D413CAD-9AF2-4E4E-B078-31A4CE530CE3}" dt="2025-04-14T18:22:08.307" v="1040" actId="1036"/>
        <pc:sldMkLst>
          <pc:docMk/>
          <pc:sldMk cId="589843388" sldId="268"/>
        </pc:sldMkLst>
        <pc:spChg chg="mod">
          <ac:chgData name="Greg Litra" userId="111aa391-8d75-49da-a623-80e8ce17c262" providerId="ADAL" clId="{1D413CAD-9AF2-4E4E-B078-31A4CE530CE3}" dt="2025-04-14T15:15:29.827" v="1007" actId="1035"/>
          <ac:spMkLst>
            <pc:docMk/>
            <pc:sldMk cId="589843388" sldId="268"/>
            <ac:spMk id="6" creationId="{36DBB71A-BFAB-1979-7375-F9FD433620EE}"/>
          </ac:spMkLst>
        </pc:spChg>
        <pc:spChg chg="mod">
          <ac:chgData name="Greg Litra" userId="111aa391-8d75-49da-a623-80e8ce17c262" providerId="ADAL" clId="{1D413CAD-9AF2-4E4E-B078-31A4CE530CE3}" dt="2025-04-14T15:13:17.055" v="999" actId="20577"/>
          <ac:spMkLst>
            <pc:docMk/>
            <pc:sldMk cId="589843388" sldId="268"/>
            <ac:spMk id="7" creationId="{BF900A89-C862-4A13-DB06-FA61C078A970}"/>
          </ac:spMkLst>
        </pc:spChg>
        <pc:spChg chg="mod">
          <ac:chgData name="Greg Litra" userId="111aa391-8d75-49da-a623-80e8ce17c262" providerId="ADAL" clId="{1D413CAD-9AF2-4E4E-B078-31A4CE530CE3}" dt="2025-04-14T15:13:26.673" v="1001" actId="20577"/>
          <ac:spMkLst>
            <pc:docMk/>
            <pc:sldMk cId="589843388" sldId="268"/>
            <ac:spMk id="11" creationId="{7D290C3C-FF0A-3EAC-530F-99D496B8E9DB}"/>
          </ac:spMkLst>
        </pc:spChg>
        <pc:spChg chg="mod">
          <ac:chgData name="Greg Litra" userId="111aa391-8d75-49da-a623-80e8ce17c262" providerId="ADAL" clId="{1D413CAD-9AF2-4E4E-B078-31A4CE530CE3}" dt="2025-04-14T18:22:08.307" v="1040" actId="1036"/>
          <ac:spMkLst>
            <pc:docMk/>
            <pc:sldMk cId="589843388" sldId="268"/>
            <ac:spMk id="12" creationId="{353469B5-836F-3A12-02F8-87153237FA4F}"/>
          </ac:spMkLst>
        </pc:spChg>
        <pc:graphicFrameChg chg="mod modGraphic">
          <ac:chgData name="Greg Litra" userId="111aa391-8d75-49da-a623-80e8ce17c262" providerId="ADAL" clId="{1D413CAD-9AF2-4E4E-B078-31A4CE530CE3}" dt="2025-04-14T18:22:02.322" v="1034"/>
          <ac:graphicFrameMkLst>
            <pc:docMk/>
            <pc:sldMk cId="589843388" sldId="268"/>
            <ac:graphicFrameMk id="10" creationId="{C490F96E-B3CF-D08C-8219-66DD4ADD6E08}"/>
          </ac:graphicFrameMkLst>
        </pc:graphicFrameChg>
      </pc:sldChg>
      <pc:sldChg chg="addSp delSp modSp mod">
        <pc:chgData name="Greg Litra" userId="111aa391-8d75-49da-a623-80e8ce17c262" providerId="ADAL" clId="{1D413CAD-9AF2-4E4E-B078-31A4CE530CE3}" dt="2025-04-14T18:55:13.139" v="1050" actId="1038"/>
        <pc:sldMkLst>
          <pc:docMk/>
          <pc:sldMk cId="3863770645" sldId="275"/>
        </pc:sldMkLst>
        <pc:spChg chg="mod topLvl">
          <ac:chgData name="Greg Litra" userId="111aa391-8d75-49da-a623-80e8ce17c262" providerId="ADAL" clId="{1D413CAD-9AF2-4E4E-B078-31A4CE530CE3}" dt="2025-04-11T19:25:55.067" v="538" actId="165"/>
          <ac:spMkLst>
            <pc:docMk/>
            <pc:sldMk cId="3863770645" sldId="275"/>
            <ac:spMk id="5" creationId="{569D7533-DD08-8B5F-D902-17DFB6012F61}"/>
          </ac:spMkLst>
        </pc:spChg>
        <pc:spChg chg="add mod">
          <ac:chgData name="Greg Litra" userId="111aa391-8d75-49da-a623-80e8ce17c262" providerId="ADAL" clId="{1D413CAD-9AF2-4E4E-B078-31A4CE530CE3}" dt="2025-04-14T18:55:13.139" v="1050" actId="1038"/>
          <ac:spMkLst>
            <pc:docMk/>
            <pc:sldMk cId="3863770645" sldId="275"/>
            <ac:spMk id="6" creationId="{453A209A-73AF-11AB-6C48-73775625C585}"/>
          </ac:spMkLst>
        </pc:spChg>
        <pc:spChg chg="mod topLvl">
          <ac:chgData name="Greg Litra" userId="111aa391-8d75-49da-a623-80e8ce17c262" providerId="ADAL" clId="{1D413CAD-9AF2-4E4E-B078-31A4CE530CE3}" dt="2025-04-11T19:25:55.067" v="538" actId="165"/>
          <ac:spMkLst>
            <pc:docMk/>
            <pc:sldMk cId="3863770645" sldId="275"/>
            <ac:spMk id="14" creationId="{7407F2DA-6553-65AA-E7D0-43B124DB5412}"/>
          </ac:spMkLst>
        </pc:spChg>
        <pc:spChg chg="mod">
          <ac:chgData name="Greg Litra" userId="111aa391-8d75-49da-a623-80e8ce17c262" providerId="ADAL" clId="{1D413CAD-9AF2-4E4E-B078-31A4CE530CE3}" dt="2025-04-11T20:28:07.011" v="895" actId="20577"/>
          <ac:spMkLst>
            <pc:docMk/>
            <pc:sldMk cId="3863770645" sldId="275"/>
            <ac:spMk id="26" creationId="{8740D74D-DFDD-5DB4-6C3A-C2E3D9CCE409}"/>
          </ac:spMkLst>
        </pc:spChg>
        <pc:picChg chg="mod topLvl">
          <ac:chgData name="Greg Litra" userId="111aa391-8d75-49da-a623-80e8ce17c262" providerId="ADAL" clId="{1D413CAD-9AF2-4E4E-B078-31A4CE530CE3}" dt="2025-04-11T19:25:55.067" v="538" actId="165"/>
          <ac:picMkLst>
            <pc:docMk/>
            <pc:sldMk cId="3863770645" sldId="275"/>
            <ac:picMk id="17" creationId="{D1FFAC2F-C6A1-D926-B8DE-3B2BA0201EDC}"/>
          </ac:picMkLst>
        </pc:picChg>
      </pc:sldChg>
      <pc:sldChg chg="modSp mod">
        <pc:chgData name="Greg Litra" userId="111aa391-8d75-49da-a623-80e8ce17c262" providerId="ADAL" clId="{1D413CAD-9AF2-4E4E-B078-31A4CE530CE3}" dt="2025-04-14T17:41:24.863" v="1030" actId="20577"/>
        <pc:sldMkLst>
          <pc:docMk/>
          <pc:sldMk cId="2547760573" sldId="276"/>
        </pc:sldMkLst>
        <pc:spChg chg="mod">
          <ac:chgData name="Greg Litra" userId="111aa391-8d75-49da-a623-80e8ce17c262" providerId="ADAL" clId="{1D413CAD-9AF2-4E4E-B078-31A4CE530CE3}" dt="2025-04-14T17:41:24.863" v="1030" actId="20577"/>
          <ac:spMkLst>
            <pc:docMk/>
            <pc:sldMk cId="2547760573" sldId="276"/>
            <ac:spMk id="5" creationId="{FC65D89F-8579-149A-EFBC-C7E94B29870D}"/>
          </ac:spMkLst>
        </pc:spChg>
      </pc:sldChg>
      <pc:sldChg chg="modSp mod modCm">
        <pc:chgData name="Greg Litra" userId="111aa391-8d75-49da-a623-80e8ce17c262" providerId="ADAL" clId="{1D413CAD-9AF2-4E4E-B078-31A4CE530CE3}" dt="2025-04-14T19:18:47.467" v="1065" actId="1036"/>
        <pc:sldMkLst>
          <pc:docMk/>
          <pc:sldMk cId="73958026" sldId="277"/>
        </pc:sldMkLst>
        <pc:spChg chg="mod">
          <ac:chgData name="Greg Litra" userId="111aa391-8d75-49da-a623-80e8ce17c262" providerId="ADAL" clId="{1D413CAD-9AF2-4E4E-B078-31A4CE530CE3}" dt="2025-04-11T20:33:32.560" v="929" actId="113"/>
          <ac:spMkLst>
            <pc:docMk/>
            <pc:sldMk cId="73958026" sldId="277"/>
            <ac:spMk id="27" creationId="{C12C7174-5B90-7F67-0D9A-747C03A5DB76}"/>
          </ac:spMkLst>
        </pc:spChg>
        <pc:spChg chg="mod">
          <ac:chgData name="Greg Litra" userId="111aa391-8d75-49da-a623-80e8ce17c262" providerId="ADAL" clId="{1D413CAD-9AF2-4E4E-B078-31A4CE530CE3}" dt="2025-04-14T19:18:47.467" v="1065" actId="1036"/>
          <ac:spMkLst>
            <pc:docMk/>
            <pc:sldMk cId="73958026" sldId="277"/>
            <ac:spMk id="29" creationId="{446775C9-9529-CB75-4657-6A3510E66D0C}"/>
          </ac:spMkLst>
        </pc:spChg>
        <pc:extLst>
          <p:ext xmlns:p="http://schemas.openxmlformats.org/presentationml/2006/main" uri="{D6D511B9-2390-475A-947B-AFAB55BFBCF1}">
            <pc226:cmChg xmlns:pc226="http://schemas.microsoft.com/office/powerpoint/2022/06/main/command" chg="mod">
              <pc226:chgData name="Greg Litra" userId="111aa391-8d75-49da-a623-80e8ce17c262" providerId="ADAL" clId="{1D413CAD-9AF2-4E4E-B078-31A4CE530CE3}" dt="2025-04-14T19:18:42.320" v="1059" actId="20577"/>
              <pc2:cmMkLst xmlns:pc2="http://schemas.microsoft.com/office/powerpoint/2019/9/main/command">
                <pc:docMk/>
                <pc:sldMk cId="73958026" sldId="277"/>
                <pc2:cmMk id="{CF4FCC73-D40C-4C32-BF8A-34AFC746828F}"/>
              </pc2:cmMkLst>
            </pc226:cmChg>
            <pc226:cmChg xmlns:pc226="http://schemas.microsoft.com/office/powerpoint/2022/06/main/command" chg="mod">
              <pc226:chgData name="Greg Litra" userId="111aa391-8d75-49da-a623-80e8ce17c262" providerId="ADAL" clId="{1D413CAD-9AF2-4E4E-B078-31A4CE530CE3}" dt="2025-04-14T19:18:42.320" v="1059" actId="20577"/>
              <pc2:cmMkLst xmlns:pc2="http://schemas.microsoft.com/office/powerpoint/2019/9/main/command">
                <pc:docMk/>
                <pc:sldMk cId="73958026" sldId="277"/>
                <pc2:cmMk id="{21170CEA-859E-4636-BFBA-682B820622B6}"/>
              </pc2:cmMkLst>
            </pc226:cmChg>
          </p:ext>
        </pc:extLst>
      </pc:sldChg>
      <pc:sldChg chg="modSp mod">
        <pc:chgData name="Greg Litra" userId="111aa391-8d75-49da-a623-80e8ce17c262" providerId="ADAL" clId="{1D413CAD-9AF2-4E4E-B078-31A4CE530CE3}" dt="2025-04-11T19:23:35.638" v="528" actId="948"/>
        <pc:sldMkLst>
          <pc:docMk/>
          <pc:sldMk cId="2007921613" sldId="278"/>
        </pc:sldMkLst>
        <pc:spChg chg="mod">
          <ac:chgData name="Greg Litra" userId="111aa391-8d75-49da-a623-80e8ce17c262" providerId="ADAL" clId="{1D413CAD-9AF2-4E4E-B078-31A4CE530CE3}" dt="2025-04-11T19:23:35.638" v="528" actId="948"/>
          <ac:spMkLst>
            <pc:docMk/>
            <pc:sldMk cId="2007921613" sldId="278"/>
            <ac:spMk id="5" creationId="{71FBAC91-B076-C117-2725-3EFF026DD53D}"/>
          </ac:spMkLst>
        </pc:spChg>
      </pc:sldChg>
      <pc:sldChg chg="modSp mod">
        <pc:chgData name="Greg Litra" userId="111aa391-8d75-49da-a623-80e8ce17c262" providerId="ADAL" clId="{1D413CAD-9AF2-4E4E-B078-31A4CE530CE3}" dt="2025-04-14T19:17:44.493" v="1058" actId="1035"/>
        <pc:sldMkLst>
          <pc:docMk/>
          <pc:sldMk cId="858261292" sldId="5008"/>
        </pc:sldMkLst>
        <pc:spChg chg="mod">
          <ac:chgData name="Greg Litra" userId="111aa391-8d75-49da-a623-80e8ce17c262" providerId="ADAL" clId="{1D413CAD-9AF2-4E4E-B078-31A4CE530CE3}" dt="2025-04-14T19:17:44.493" v="1058" actId="1035"/>
          <ac:spMkLst>
            <pc:docMk/>
            <pc:sldMk cId="858261292" sldId="5008"/>
            <ac:spMk id="5" creationId="{BAFB1FD5-0542-F60B-78EB-D5552A1CAF59}"/>
          </ac:spMkLst>
        </pc:spChg>
        <pc:spChg chg="mod">
          <ac:chgData name="Greg Litra" userId="111aa391-8d75-49da-a623-80e8ce17c262" providerId="ADAL" clId="{1D413CAD-9AF2-4E4E-B078-31A4CE530CE3}" dt="2025-04-14T19:17:38.809" v="1055" actId="1035"/>
          <ac:spMkLst>
            <pc:docMk/>
            <pc:sldMk cId="858261292" sldId="5008"/>
            <ac:spMk id="6" creationId="{36DBB71A-BFAB-1979-7375-F9FD433620EE}"/>
          </ac:spMkLst>
        </pc:spChg>
        <pc:spChg chg="mod">
          <ac:chgData name="Greg Litra" userId="111aa391-8d75-49da-a623-80e8ce17c262" providerId="ADAL" clId="{1D413CAD-9AF2-4E4E-B078-31A4CE530CE3}" dt="2025-04-11T18:41:10.867" v="457" actId="207"/>
          <ac:spMkLst>
            <pc:docMk/>
            <pc:sldMk cId="858261292" sldId="5008"/>
            <ac:spMk id="27" creationId="{891C30FE-724D-0917-F79E-37C104DA3E46}"/>
          </ac:spMkLst>
        </pc:spChg>
      </pc:sldChg>
      <pc:sldChg chg="addSp delSp modSp mod chgLayout">
        <pc:chgData name="Greg Litra" userId="111aa391-8d75-49da-a623-80e8ce17c262" providerId="ADAL" clId="{1D413CAD-9AF2-4E4E-B078-31A4CE530CE3}" dt="2025-04-11T18:59:13.790" v="461" actId="478"/>
        <pc:sldMkLst>
          <pc:docMk/>
          <pc:sldMk cId="388721064" sldId="5014"/>
        </pc:sldMkLst>
        <pc:spChg chg="mod ord">
          <ac:chgData name="Greg Litra" userId="111aa391-8d75-49da-a623-80e8ce17c262" providerId="ADAL" clId="{1D413CAD-9AF2-4E4E-B078-31A4CE530CE3}" dt="2025-04-09T16:20:09.745" v="228" actId="700"/>
          <ac:spMkLst>
            <pc:docMk/>
            <pc:sldMk cId="388721064" sldId="5014"/>
            <ac:spMk id="2" creationId="{654B35BF-41B6-D045-D9FA-6714E3C22028}"/>
          </ac:spMkLst>
        </pc:spChg>
        <pc:spChg chg="mod ord">
          <ac:chgData name="Greg Litra" userId="111aa391-8d75-49da-a623-80e8ce17c262" providerId="ADAL" clId="{1D413CAD-9AF2-4E4E-B078-31A4CE530CE3}" dt="2025-04-09T16:20:09.745" v="228" actId="700"/>
          <ac:spMkLst>
            <pc:docMk/>
            <pc:sldMk cId="388721064" sldId="5014"/>
            <ac:spMk id="3" creationId="{4F75844B-182A-3D52-A647-BA8C666A5AD5}"/>
          </ac:spMkLst>
        </pc:spChg>
        <pc:spChg chg="mod ord">
          <ac:chgData name="Greg Litra" userId="111aa391-8d75-49da-a623-80e8ce17c262" providerId="ADAL" clId="{1D413CAD-9AF2-4E4E-B078-31A4CE530CE3}" dt="2025-04-09T16:20:09.745" v="228" actId="700"/>
          <ac:spMkLst>
            <pc:docMk/>
            <pc:sldMk cId="388721064" sldId="5014"/>
            <ac:spMk id="4" creationId="{9EBFA470-F014-07CF-C09B-0290BEFE05E5}"/>
          </ac:spMkLst>
        </pc:spChg>
      </pc:sldChg>
      <pc:sldChg chg="modSp mod">
        <pc:chgData name="Greg Litra" userId="111aa391-8d75-49da-a623-80e8ce17c262" providerId="ADAL" clId="{1D413CAD-9AF2-4E4E-B078-31A4CE530CE3}" dt="2025-04-11T20:49:36.309" v="963" actId="20577"/>
        <pc:sldMkLst>
          <pc:docMk/>
          <pc:sldMk cId="2122154100" sldId="5015"/>
        </pc:sldMkLst>
        <pc:spChg chg="mod">
          <ac:chgData name="Greg Litra" userId="111aa391-8d75-49da-a623-80e8ce17c262" providerId="ADAL" clId="{1D413CAD-9AF2-4E4E-B078-31A4CE530CE3}" dt="2025-04-11T20:49:20.806" v="962" actId="1036"/>
          <ac:spMkLst>
            <pc:docMk/>
            <pc:sldMk cId="2122154100" sldId="5015"/>
            <ac:spMk id="20" creationId="{FB86A573-8541-931F-F6E8-13432F3C62FB}"/>
          </ac:spMkLst>
        </pc:spChg>
        <pc:spChg chg="mod">
          <ac:chgData name="Greg Litra" userId="111aa391-8d75-49da-a623-80e8ce17c262" providerId="ADAL" clId="{1D413CAD-9AF2-4E4E-B078-31A4CE530CE3}" dt="2025-04-11T20:49:20.806" v="962" actId="1036"/>
          <ac:spMkLst>
            <pc:docMk/>
            <pc:sldMk cId="2122154100" sldId="5015"/>
            <ac:spMk id="26" creationId="{F223D460-E957-75FC-6E34-0AA581FEEDB9}"/>
          </ac:spMkLst>
        </pc:spChg>
        <pc:spChg chg="mod">
          <ac:chgData name="Greg Litra" userId="111aa391-8d75-49da-a623-80e8ce17c262" providerId="ADAL" clId="{1D413CAD-9AF2-4E4E-B078-31A4CE530CE3}" dt="2025-04-11T20:49:20.806" v="962" actId="1036"/>
          <ac:spMkLst>
            <pc:docMk/>
            <pc:sldMk cId="2122154100" sldId="5015"/>
            <ac:spMk id="31" creationId="{0A64F4B7-5B0E-2DA3-8A34-1C842FE5F1B1}"/>
          </ac:spMkLst>
        </pc:spChg>
        <pc:spChg chg="mod">
          <ac:chgData name="Greg Litra" userId="111aa391-8d75-49da-a623-80e8ce17c262" providerId="ADAL" clId="{1D413CAD-9AF2-4E4E-B078-31A4CE530CE3}" dt="2025-04-11T20:49:36.309" v="963" actId="20577"/>
          <ac:spMkLst>
            <pc:docMk/>
            <pc:sldMk cId="2122154100" sldId="5015"/>
            <ac:spMk id="34" creationId="{32603EB6-28D5-A4D4-11D4-B517255A41A2}"/>
          </ac:spMkLst>
        </pc:spChg>
        <pc:spChg chg="mod">
          <ac:chgData name="Greg Litra" userId="111aa391-8d75-49da-a623-80e8ce17c262" providerId="ADAL" clId="{1D413CAD-9AF2-4E4E-B078-31A4CE530CE3}" dt="2025-04-11T20:49:20.806" v="962" actId="1036"/>
          <ac:spMkLst>
            <pc:docMk/>
            <pc:sldMk cId="2122154100" sldId="5015"/>
            <ac:spMk id="36" creationId="{CB80CAD4-AB7F-5022-07B6-8001A053B542}"/>
          </ac:spMkLst>
        </pc:spChg>
        <pc:cxnChg chg="mod">
          <ac:chgData name="Greg Litra" userId="111aa391-8d75-49da-a623-80e8ce17c262" providerId="ADAL" clId="{1D413CAD-9AF2-4E4E-B078-31A4CE530CE3}" dt="2025-04-11T20:49:20.806" v="962" actId="1036"/>
          <ac:cxnSpMkLst>
            <pc:docMk/>
            <pc:sldMk cId="2122154100" sldId="5015"/>
            <ac:cxnSpMk id="19" creationId="{CC6AD44F-300D-167D-1402-7F0000D9D52D}"/>
          </ac:cxnSpMkLst>
        </pc:cxnChg>
        <pc:cxnChg chg="mod">
          <ac:chgData name="Greg Litra" userId="111aa391-8d75-49da-a623-80e8ce17c262" providerId="ADAL" clId="{1D413CAD-9AF2-4E4E-B078-31A4CE530CE3}" dt="2025-04-11T20:49:20.806" v="962" actId="1036"/>
          <ac:cxnSpMkLst>
            <pc:docMk/>
            <pc:sldMk cId="2122154100" sldId="5015"/>
            <ac:cxnSpMk id="25" creationId="{C50F2DB8-95DD-A4EF-911A-A53DFCC9922D}"/>
          </ac:cxnSpMkLst>
        </pc:cxnChg>
        <pc:cxnChg chg="mod">
          <ac:chgData name="Greg Litra" userId="111aa391-8d75-49da-a623-80e8ce17c262" providerId="ADAL" clId="{1D413CAD-9AF2-4E4E-B078-31A4CE530CE3}" dt="2025-04-11T20:49:20.806" v="962" actId="1036"/>
          <ac:cxnSpMkLst>
            <pc:docMk/>
            <pc:sldMk cId="2122154100" sldId="5015"/>
            <ac:cxnSpMk id="30" creationId="{9DA38374-DA51-5B73-D1C3-A40ABDC81C6C}"/>
          </ac:cxnSpMkLst>
        </pc:cxnChg>
        <pc:cxnChg chg="mod">
          <ac:chgData name="Greg Litra" userId="111aa391-8d75-49da-a623-80e8ce17c262" providerId="ADAL" clId="{1D413CAD-9AF2-4E4E-B078-31A4CE530CE3}" dt="2025-04-11T20:49:20.806" v="962" actId="1036"/>
          <ac:cxnSpMkLst>
            <pc:docMk/>
            <pc:sldMk cId="2122154100" sldId="5015"/>
            <ac:cxnSpMk id="35" creationId="{B3DEBFDA-8FBD-2C7A-04A3-D13722FC7AE3}"/>
          </ac:cxnSpMkLst>
        </pc:cxnChg>
      </pc:sldChg>
      <pc:sldChg chg="del">
        <pc:chgData name="Greg Litra" userId="111aa391-8d75-49da-a623-80e8ce17c262" providerId="ADAL" clId="{1D413CAD-9AF2-4E4E-B078-31A4CE530CE3}" dt="2025-04-09T15:42:06.548" v="36" actId="47"/>
        <pc:sldMkLst>
          <pc:docMk/>
          <pc:sldMk cId="404613638" sldId="5018"/>
        </pc:sldMkLst>
      </pc:sldChg>
      <pc:sldChg chg="modSp mod">
        <pc:chgData name="Greg Litra" userId="111aa391-8d75-49da-a623-80e8ce17c262" providerId="ADAL" clId="{1D413CAD-9AF2-4E4E-B078-31A4CE530CE3}" dt="2025-04-15T13:20:05.822" v="1280"/>
        <pc:sldMkLst>
          <pc:docMk/>
          <pc:sldMk cId="2642798019" sldId="5032"/>
        </pc:sldMkLst>
        <pc:spChg chg="mod">
          <ac:chgData name="Greg Litra" userId="111aa391-8d75-49da-a623-80e8ce17c262" providerId="ADAL" clId="{1D413CAD-9AF2-4E4E-B078-31A4CE530CE3}" dt="2025-04-10T18:23:57.698" v="427" actId="20577"/>
          <ac:spMkLst>
            <pc:docMk/>
            <pc:sldMk cId="2642798019" sldId="5032"/>
            <ac:spMk id="3" creationId="{08D91C17-DEA8-12E3-906A-AD0F81FD6494}"/>
          </ac:spMkLst>
        </pc:spChg>
        <pc:spChg chg="mod">
          <ac:chgData name="Greg Litra" userId="111aa391-8d75-49da-a623-80e8ce17c262" providerId="ADAL" clId="{1D413CAD-9AF2-4E4E-B078-31A4CE530CE3}" dt="2025-04-14T19:19:08.546" v="1068" actId="20577"/>
          <ac:spMkLst>
            <pc:docMk/>
            <pc:sldMk cId="2642798019" sldId="5032"/>
            <ac:spMk id="15" creationId="{0F31412C-CFF0-DBE1-7FE8-7F48322943D1}"/>
          </ac:spMkLst>
        </pc:spChg>
        <pc:graphicFrameChg chg="mod">
          <ac:chgData name="Greg Litra" userId="111aa391-8d75-49da-a623-80e8ce17c262" providerId="ADAL" clId="{1D413CAD-9AF2-4E4E-B078-31A4CE530CE3}" dt="2025-04-15T13:20:05.822" v="1280"/>
          <ac:graphicFrameMkLst>
            <pc:docMk/>
            <pc:sldMk cId="2642798019" sldId="5032"/>
            <ac:graphicFrameMk id="14" creationId="{6EA6B541-0CE8-1B09-5CB9-9382F813278D}"/>
          </ac:graphicFrameMkLst>
        </pc:graphicFrameChg>
      </pc:sldChg>
      <pc:sldChg chg="modSp mod">
        <pc:chgData name="Greg Litra" userId="111aa391-8d75-49da-a623-80e8ce17c262" providerId="ADAL" clId="{1D413CAD-9AF2-4E4E-B078-31A4CE530CE3}" dt="2025-04-15T13:19:34.226" v="1279" actId="20577"/>
        <pc:sldMkLst>
          <pc:docMk/>
          <pc:sldMk cId="854092529" sldId="5035"/>
        </pc:sldMkLst>
        <pc:spChg chg="mod">
          <ac:chgData name="Greg Litra" userId="111aa391-8d75-49da-a623-80e8ce17c262" providerId="ADAL" clId="{1D413CAD-9AF2-4E4E-B078-31A4CE530CE3}" dt="2025-04-15T13:19:34.226" v="1279" actId="20577"/>
          <ac:spMkLst>
            <pc:docMk/>
            <pc:sldMk cId="854092529" sldId="5035"/>
            <ac:spMk id="5" creationId="{129C2D41-4480-47C4-F203-C53C9F50EA5C}"/>
          </ac:spMkLst>
        </pc:spChg>
        <pc:spChg chg="mod">
          <ac:chgData name="Greg Litra" userId="111aa391-8d75-49da-a623-80e8ce17c262" providerId="ADAL" clId="{1D413CAD-9AF2-4E4E-B078-31A4CE530CE3}" dt="2025-04-15T13:18:46.998" v="1264" actId="14100"/>
          <ac:spMkLst>
            <pc:docMk/>
            <pc:sldMk cId="854092529" sldId="5035"/>
            <ac:spMk id="7" creationId="{2897E48E-BDF9-9C20-D3E2-0E14EC84001C}"/>
          </ac:spMkLst>
        </pc:spChg>
        <pc:spChg chg="mod">
          <ac:chgData name="Greg Litra" userId="111aa391-8d75-49da-a623-80e8ce17c262" providerId="ADAL" clId="{1D413CAD-9AF2-4E4E-B078-31A4CE530CE3}" dt="2025-04-15T13:15:01.984" v="1181" actId="1036"/>
          <ac:spMkLst>
            <pc:docMk/>
            <pc:sldMk cId="854092529" sldId="5035"/>
            <ac:spMk id="8" creationId="{61356843-556F-B4E3-4BC0-941A548CF099}"/>
          </ac:spMkLst>
        </pc:spChg>
        <pc:spChg chg="mod">
          <ac:chgData name="Greg Litra" userId="111aa391-8d75-49da-a623-80e8ce17c262" providerId="ADAL" clId="{1D413CAD-9AF2-4E4E-B078-31A4CE530CE3}" dt="2025-04-15T13:15:01.984" v="1181" actId="1036"/>
          <ac:spMkLst>
            <pc:docMk/>
            <pc:sldMk cId="854092529" sldId="5035"/>
            <ac:spMk id="10" creationId="{3FD7B3BA-7857-BEB8-14A5-480271656E6F}"/>
          </ac:spMkLst>
        </pc:spChg>
        <pc:graphicFrameChg chg="mod">
          <ac:chgData name="Greg Litra" userId="111aa391-8d75-49da-a623-80e8ce17c262" providerId="ADAL" clId="{1D413CAD-9AF2-4E4E-B078-31A4CE530CE3}" dt="2025-04-15T13:15:01.984" v="1181" actId="1036"/>
          <ac:graphicFrameMkLst>
            <pc:docMk/>
            <pc:sldMk cId="854092529" sldId="5035"/>
            <ac:graphicFrameMk id="19" creationId="{DAACC63E-490A-9B64-CC39-2073F7810520}"/>
          </ac:graphicFrameMkLst>
        </pc:graphicFrameChg>
      </pc:sldChg>
      <pc:sldChg chg="modSp mod">
        <pc:chgData name="Greg Litra" userId="111aa391-8d75-49da-a623-80e8ce17c262" providerId="ADAL" clId="{1D413CAD-9AF2-4E4E-B078-31A4CE530CE3}" dt="2025-04-11T20:47:59.515" v="936" actId="21"/>
        <pc:sldMkLst>
          <pc:docMk/>
          <pc:sldMk cId="1902531994" sldId="5036"/>
        </pc:sldMkLst>
        <pc:spChg chg="mod">
          <ac:chgData name="Greg Litra" userId="111aa391-8d75-49da-a623-80e8ce17c262" providerId="ADAL" clId="{1D413CAD-9AF2-4E4E-B078-31A4CE530CE3}" dt="2025-04-11T20:47:48.256" v="934" actId="21"/>
          <ac:spMkLst>
            <pc:docMk/>
            <pc:sldMk cId="1902531994" sldId="5036"/>
            <ac:spMk id="5" creationId="{5441D235-ABBC-EE9D-2109-5E6AEB78543B}"/>
          </ac:spMkLst>
        </pc:spChg>
        <pc:spChg chg="mod">
          <ac:chgData name="Greg Litra" userId="111aa391-8d75-49da-a623-80e8ce17c262" providerId="ADAL" clId="{1D413CAD-9AF2-4E4E-B078-31A4CE530CE3}" dt="2025-04-11T20:47:59.515" v="936" actId="21"/>
          <ac:spMkLst>
            <pc:docMk/>
            <pc:sldMk cId="1902531994" sldId="5036"/>
            <ac:spMk id="6" creationId="{80CD6410-B9FE-A96F-E12B-6B817503AFDD}"/>
          </ac:spMkLst>
        </pc:spChg>
      </pc:sldChg>
      <pc:sldChg chg="modSp mod">
        <pc:chgData name="Greg Litra" userId="111aa391-8d75-49da-a623-80e8ce17c262" providerId="ADAL" clId="{1D413CAD-9AF2-4E4E-B078-31A4CE530CE3}" dt="2025-04-11T20:48:32.120" v="941"/>
        <pc:sldMkLst>
          <pc:docMk/>
          <pc:sldMk cId="1669212381" sldId="5037"/>
        </pc:sldMkLst>
        <pc:spChg chg="mod">
          <ac:chgData name="Greg Litra" userId="111aa391-8d75-49da-a623-80e8ce17c262" providerId="ADAL" clId="{1D413CAD-9AF2-4E4E-B078-31A4CE530CE3}" dt="2025-04-11T20:48:29.472" v="940" actId="21"/>
          <ac:spMkLst>
            <pc:docMk/>
            <pc:sldMk cId="1669212381" sldId="5037"/>
            <ac:spMk id="5" creationId="{88973BC1-0C9C-8C30-C6E1-1EF11BCECB2D}"/>
          </ac:spMkLst>
        </pc:spChg>
        <pc:spChg chg="mod">
          <ac:chgData name="Greg Litra" userId="111aa391-8d75-49da-a623-80e8ce17c262" providerId="ADAL" clId="{1D413CAD-9AF2-4E4E-B078-31A4CE530CE3}" dt="2025-04-11T20:48:32.120" v="941"/>
          <ac:spMkLst>
            <pc:docMk/>
            <pc:sldMk cId="1669212381" sldId="5037"/>
            <ac:spMk id="9" creationId="{91A08855-F4FE-350B-96A5-00A604F73129}"/>
          </ac:spMkLst>
        </pc:spChg>
      </pc:sldChg>
      <pc:sldChg chg="add del">
        <pc:chgData name="Greg Litra" userId="111aa391-8d75-49da-a623-80e8ce17c262" providerId="ADAL" clId="{1D413CAD-9AF2-4E4E-B078-31A4CE530CE3}" dt="2025-04-10T18:17:50.352" v="305"/>
        <pc:sldMkLst>
          <pc:docMk/>
          <pc:sldMk cId="1384281909" sldId="5039"/>
        </pc:sldMkLst>
      </pc:sldChg>
      <pc:sldChg chg="modSp add mod">
        <pc:chgData name="Greg Litra" userId="111aa391-8d75-49da-a623-80e8ce17c262" providerId="ADAL" clId="{1D413CAD-9AF2-4E4E-B078-31A4CE530CE3}" dt="2025-04-10T18:16:52.320" v="282" actId="20577"/>
        <pc:sldMkLst>
          <pc:docMk/>
          <pc:sldMk cId="669232085" sldId="5042"/>
        </pc:sldMkLst>
      </pc:sldChg>
      <pc:sldChg chg="addSp delSp modSp mod ord modClrScheme modCm chgLayout">
        <pc:chgData name="Greg Litra" userId="111aa391-8d75-49da-a623-80e8ce17c262" providerId="ADAL" clId="{1D413CAD-9AF2-4E4E-B078-31A4CE530CE3}" dt="2025-04-15T13:07:34.616" v="1077" actId="20577"/>
        <pc:sldMkLst>
          <pc:docMk/>
          <pc:sldMk cId="669232085" sldId="5046"/>
        </pc:sldMkLst>
        <pc:spChg chg="mod ord">
          <ac:chgData name="Greg Litra" userId="111aa391-8d75-49da-a623-80e8ce17c262" providerId="ADAL" clId="{1D413CAD-9AF2-4E4E-B078-31A4CE530CE3}" dt="2025-04-10T18:17:37.660" v="302" actId="700"/>
          <ac:spMkLst>
            <pc:docMk/>
            <pc:sldMk cId="669232085" sldId="5046"/>
            <ac:spMk id="2" creationId="{B56E1795-FE06-2C82-B7B4-F0598D303E0F}"/>
          </ac:spMkLst>
        </pc:spChg>
        <pc:spChg chg="mod ord">
          <ac:chgData name="Greg Litra" userId="111aa391-8d75-49da-a623-80e8ce17c262" providerId="ADAL" clId="{1D413CAD-9AF2-4E4E-B078-31A4CE530CE3}" dt="2025-04-10T18:17:37.660" v="302" actId="700"/>
          <ac:spMkLst>
            <pc:docMk/>
            <pc:sldMk cId="669232085" sldId="5046"/>
            <ac:spMk id="3" creationId="{47648F7D-64C9-578A-8BBE-41E9AE1CE812}"/>
          </ac:spMkLst>
        </pc:spChg>
        <pc:spChg chg="mod ord">
          <ac:chgData name="Greg Litra" userId="111aa391-8d75-49da-a623-80e8ce17c262" providerId="ADAL" clId="{1D413CAD-9AF2-4E4E-B078-31A4CE530CE3}" dt="2025-04-10T18:17:37.660" v="302" actId="700"/>
          <ac:spMkLst>
            <pc:docMk/>
            <pc:sldMk cId="669232085" sldId="5046"/>
            <ac:spMk id="4" creationId="{304E7055-F616-11FE-C9B4-05DC17A8564E}"/>
          </ac:spMkLst>
        </pc:spChg>
        <pc:spChg chg="mod ord">
          <ac:chgData name="Greg Litra" userId="111aa391-8d75-49da-a623-80e8ce17c262" providerId="ADAL" clId="{1D413CAD-9AF2-4E4E-B078-31A4CE530CE3}" dt="2025-04-15T13:07:34.616" v="1077" actId="20577"/>
          <ac:spMkLst>
            <pc:docMk/>
            <pc:sldMk cId="669232085" sldId="5046"/>
            <ac:spMk id="5" creationId="{690A2CBD-4FBC-5DD4-F61A-34644F8BDFCA}"/>
          </ac:spMkLst>
        </pc:spChg>
        <pc:spChg chg="add mod">
          <ac:chgData name="Greg Litra" userId="111aa391-8d75-49da-a623-80e8ce17c262" providerId="ADAL" clId="{1D413CAD-9AF2-4E4E-B078-31A4CE530CE3}" dt="2025-04-10T18:22:59.570" v="400" actId="478"/>
          <ac:spMkLst>
            <pc:docMk/>
            <pc:sldMk cId="669232085" sldId="5046"/>
            <ac:spMk id="11" creationId="{7703EB92-CC79-A600-8B6C-E086589263EA}"/>
          </ac:spMkLst>
        </pc:spChg>
        <pc:extLst>
          <p:ext xmlns:p="http://schemas.openxmlformats.org/presentationml/2006/main" uri="{D6D511B9-2390-475A-947B-AFAB55BFBCF1}">
            <pc226:cmChg xmlns:pc226="http://schemas.microsoft.com/office/powerpoint/2022/06/main/command" chg="mod">
              <pc226:chgData name="Greg Litra" userId="111aa391-8d75-49da-a623-80e8ce17c262" providerId="ADAL" clId="{1D413CAD-9AF2-4E4E-B078-31A4CE530CE3}" dt="2025-04-15T13:07:34.616" v="1077" actId="20577"/>
              <pc2:cmMkLst xmlns:pc2="http://schemas.microsoft.com/office/powerpoint/2019/9/main/command">
                <pc:docMk/>
                <pc:sldMk cId="669232085" sldId="5046"/>
                <pc2:cmMk id="{F4246F12-FEFB-4D6B-A22A-97CB68BEA62E}"/>
              </pc2:cmMkLst>
            </pc226:cmChg>
          </p:ext>
        </pc:extLst>
      </pc:sldChg>
      <pc:sldChg chg="modSp mod modCm">
        <pc:chgData name="Greg Litra" userId="111aa391-8d75-49da-a623-80e8ce17c262" providerId="ADAL" clId="{1D413CAD-9AF2-4E4E-B078-31A4CE530CE3}" dt="2025-04-15T13:11:25.362" v="1173"/>
        <pc:sldMkLst>
          <pc:docMk/>
          <pc:sldMk cId="1065197486" sldId="5047"/>
        </pc:sldMkLst>
        <pc:spChg chg="mod">
          <ac:chgData name="Greg Litra" userId="111aa391-8d75-49da-a623-80e8ce17c262" providerId="ADAL" clId="{1D413CAD-9AF2-4E4E-B078-31A4CE530CE3}" dt="2025-04-11T19:46:50.568" v="601" actId="20577"/>
          <ac:spMkLst>
            <pc:docMk/>
            <pc:sldMk cId="1065197486" sldId="5047"/>
            <ac:spMk id="13" creationId="{9F2E513E-95E8-3F90-B820-53CF3F8AABE8}"/>
          </ac:spMkLst>
        </pc:spChg>
        <pc:spChg chg="mod">
          <ac:chgData name="Greg Litra" userId="111aa391-8d75-49da-a623-80e8ce17c262" providerId="ADAL" clId="{1D413CAD-9AF2-4E4E-B078-31A4CE530CE3}" dt="2025-04-11T19:55:06.372" v="604" actId="20577"/>
          <ac:spMkLst>
            <pc:docMk/>
            <pc:sldMk cId="1065197486" sldId="5047"/>
            <ac:spMk id="20" creationId="{436718C1-A129-E11A-BF12-7401B07F117A}"/>
          </ac:spMkLst>
        </pc:spChg>
        <pc:spChg chg="mod">
          <ac:chgData name="Greg Litra" userId="111aa391-8d75-49da-a623-80e8ce17c262" providerId="ADAL" clId="{1D413CAD-9AF2-4E4E-B078-31A4CE530CE3}" dt="2025-04-11T19:55:10.586" v="607" actId="20577"/>
          <ac:spMkLst>
            <pc:docMk/>
            <pc:sldMk cId="1065197486" sldId="5047"/>
            <ac:spMk id="21" creationId="{8F33C8A8-5F3B-834B-1333-EC75083B9FF8}"/>
          </ac:spMkLst>
        </pc:spChg>
        <pc:graphicFrameChg chg="mod">
          <ac:chgData name="Greg Litra" userId="111aa391-8d75-49da-a623-80e8ce17c262" providerId="ADAL" clId="{1D413CAD-9AF2-4E4E-B078-31A4CE530CE3}" dt="2025-04-15T13:11:25.362" v="1173"/>
          <ac:graphicFrameMkLst>
            <pc:docMk/>
            <pc:sldMk cId="1065197486" sldId="5047"/>
            <ac:graphicFrameMk id="18" creationId="{E1CC09E7-8D15-E7F0-7FCA-658BFFBF51D3}"/>
          </ac:graphicFrameMkLst>
        </pc:graphicFrameChg>
        <pc:extLst>
          <p:ext xmlns:p="http://schemas.openxmlformats.org/presentationml/2006/main" uri="{D6D511B9-2390-475A-947B-AFAB55BFBCF1}">
            <pc226:cmChg xmlns:pc226="http://schemas.microsoft.com/office/powerpoint/2022/06/main/command" chg="mod">
              <pc226:chgData name="Greg Litra" userId="111aa391-8d75-49da-a623-80e8ce17c262" providerId="ADAL" clId="{1D413CAD-9AF2-4E4E-B078-31A4CE530CE3}" dt="2025-04-11T19:46:50.568" v="601" actId="20577"/>
              <pc2:cmMkLst xmlns:pc2="http://schemas.microsoft.com/office/powerpoint/2019/9/main/command">
                <pc:docMk/>
                <pc:sldMk cId="1065197486" sldId="5047"/>
                <pc2:cmMk id="{C15C7B3E-AAFC-44EB-A9A2-734C1F311A95}"/>
              </pc2:cmMkLst>
            </pc226:cmChg>
          </p:ext>
        </pc:extLst>
      </pc:sldChg>
      <pc:sldChg chg="modSp mod">
        <pc:chgData name="Greg Litra" userId="111aa391-8d75-49da-a623-80e8ce17c262" providerId="ADAL" clId="{1D413CAD-9AF2-4E4E-B078-31A4CE530CE3}" dt="2025-04-11T18:56:32.875" v="460" actId="122"/>
        <pc:sldMkLst>
          <pc:docMk/>
          <pc:sldMk cId="1830650553" sldId="5048"/>
        </pc:sldMkLst>
        <pc:graphicFrameChg chg="modGraphic">
          <ac:chgData name="Greg Litra" userId="111aa391-8d75-49da-a623-80e8ce17c262" providerId="ADAL" clId="{1D413CAD-9AF2-4E4E-B078-31A4CE530CE3}" dt="2025-04-11T18:56:32.875" v="460" actId="122"/>
          <ac:graphicFrameMkLst>
            <pc:docMk/>
            <pc:sldMk cId="1830650553" sldId="5048"/>
            <ac:graphicFrameMk id="11" creationId="{CFCD6812-4819-6881-7C69-0DF6EBE3A9F3}"/>
          </ac:graphicFrameMkLst>
        </pc:graphicFrameChg>
      </pc:sldChg>
      <pc:sldChg chg="modSp add mod">
        <pc:chgData name="Greg Litra" userId="111aa391-8d75-49da-a623-80e8ce17c262" providerId="ADAL" clId="{1D413CAD-9AF2-4E4E-B078-31A4CE530CE3}" dt="2025-04-10T21:15:01.780" v="456" actId="113"/>
        <pc:sldMkLst>
          <pc:docMk/>
          <pc:sldMk cId="1709615551" sldId="5050"/>
        </pc:sldMkLst>
        <pc:spChg chg="mod">
          <ac:chgData name="Greg Litra" userId="111aa391-8d75-49da-a623-80e8ce17c262" providerId="ADAL" clId="{1D413CAD-9AF2-4E4E-B078-31A4CE530CE3}" dt="2025-04-10T21:14:42.162" v="454" actId="20577"/>
          <ac:spMkLst>
            <pc:docMk/>
            <pc:sldMk cId="1709615551" sldId="5050"/>
            <ac:spMk id="3" creationId="{4B50874A-07D0-63D6-D279-1EF3D370901D}"/>
          </ac:spMkLst>
        </pc:spChg>
        <pc:spChg chg="mod">
          <ac:chgData name="Greg Litra" userId="111aa391-8d75-49da-a623-80e8ce17c262" providerId="ADAL" clId="{1D413CAD-9AF2-4E4E-B078-31A4CE530CE3}" dt="2025-04-10T21:15:01.780" v="456" actId="113"/>
          <ac:spMkLst>
            <pc:docMk/>
            <pc:sldMk cId="1709615551" sldId="5050"/>
            <ac:spMk id="5" creationId="{5BB9BB0D-41CB-AE73-125E-90C09052AEC0}"/>
          </ac:spMkLst>
        </pc:spChg>
      </pc:sldChg>
    </pc:docChg>
  </pc:docChgLst>
  <pc:docChgLst>
    <pc:chgData name="Greg Litra" userId="S::glitra@scottmadden.com::111aa391-8d75-49da-a623-80e8ce17c262" providerId="AD" clId="Web-{875747B2-9319-40BE-94D1-577F9F2702EB}"/>
    <pc:docChg chg="modSld">
      <pc:chgData name="Greg Litra" userId="S::glitra@scottmadden.com::111aa391-8d75-49da-a623-80e8ce17c262" providerId="AD" clId="Web-{875747B2-9319-40BE-94D1-577F9F2702EB}" dt="2025-04-07T19:18:23.933" v="143" actId="20577"/>
      <pc:docMkLst>
        <pc:docMk/>
      </pc:docMkLst>
      <pc:sldChg chg="modSp modCm">
        <pc:chgData name="Greg Litra" userId="S::glitra@scottmadden.com::111aa391-8d75-49da-a623-80e8ce17c262" providerId="AD" clId="Web-{875747B2-9319-40BE-94D1-577F9F2702EB}" dt="2025-04-07T19:18:23.933" v="143" actId="20577"/>
        <pc:sldMkLst>
          <pc:docMk/>
          <pc:sldMk cId="73958026" sldId="277"/>
        </pc:sldMkLst>
        <pc:extLst>
          <p:ext xmlns:p="http://schemas.openxmlformats.org/presentationml/2006/main" uri="{D6D511B9-2390-475A-947B-AFAB55BFBCF1}">
            <pc226:cmChg xmlns:pc226="http://schemas.microsoft.com/office/powerpoint/2022/06/main/command" chg="mod">
              <pc226:chgData name="Greg Litra" userId="S::glitra@scottmadden.com::111aa391-8d75-49da-a623-80e8ce17c262" providerId="AD" clId="Web-{875747B2-9319-40BE-94D1-577F9F2702EB}" dt="2025-04-07T19:18:14.542" v="142" actId="20577"/>
              <pc2:cmMkLst xmlns:pc2="http://schemas.microsoft.com/office/powerpoint/2019/9/main/command">
                <pc:docMk/>
                <pc:sldMk cId="73958026" sldId="277"/>
                <pc2:cmMk id="{C787ED41-D494-4F28-BF4E-F89D3CA9DB0F}"/>
              </pc2:cmMkLst>
            </pc226:cmChg>
            <pc226:cmChg xmlns:pc226="http://schemas.microsoft.com/office/powerpoint/2022/06/main/command" chg="mod">
              <pc226:chgData name="Greg Litra" userId="S::glitra@scottmadden.com::111aa391-8d75-49da-a623-80e8ce17c262" providerId="AD" clId="Web-{875747B2-9319-40BE-94D1-577F9F2702EB}" dt="2025-04-07T19:18:14.542" v="142" actId="20577"/>
              <pc2:cmMkLst xmlns:pc2="http://schemas.microsoft.com/office/powerpoint/2019/9/main/command">
                <pc:docMk/>
                <pc:sldMk cId="73958026" sldId="277"/>
                <pc2:cmMk id="{A1D96252-2619-42D1-8F3B-A9D4B7B57EFB}"/>
              </pc2:cmMkLst>
            </pc226:cmChg>
            <pc226:cmChg xmlns:pc226="http://schemas.microsoft.com/office/powerpoint/2022/06/main/command" chg="mod">
              <pc226:chgData name="Greg Litra" userId="S::glitra@scottmadden.com::111aa391-8d75-49da-a623-80e8ce17c262" providerId="AD" clId="Web-{875747B2-9319-40BE-94D1-577F9F2702EB}" dt="2025-04-07T19:18:14.542" v="142" actId="20577"/>
              <pc2:cmMkLst xmlns:pc2="http://schemas.microsoft.com/office/powerpoint/2019/9/main/command">
                <pc:docMk/>
                <pc:sldMk cId="73958026" sldId="277"/>
                <pc2:cmMk id="{E36847E3-3DE9-4B28-99E0-2D462B71E4B6}"/>
              </pc2:cmMkLst>
            </pc226:cmChg>
          </p:ext>
        </pc:extLst>
      </pc:sldChg>
      <pc:sldChg chg="modSp modCm">
        <pc:chgData name="Greg Litra" userId="S::glitra@scottmadden.com::111aa391-8d75-49da-a623-80e8ce17c262" providerId="AD" clId="Web-{875747B2-9319-40BE-94D1-577F9F2702EB}" dt="2025-04-07T19:16:59.621" v="88" actId="20577"/>
        <pc:sldMkLst>
          <pc:docMk/>
          <pc:sldMk cId="858261292" sldId="5008"/>
        </pc:sldMkLst>
        <pc:spChg chg="mod">
          <ac:chgData name="Greg Litra" userId="S::glitra@scottmadden.com::111aa391-8d75-49da-a623-80e8ce17c262" providerId="AD" clId="Web-{875747B2-9319-40BE-94D1-577F9F2702EB}" dt="2025-04-07T19:16:59.621" v="88" actId="20577"/>
          <ac:spMkLst>
            <pc:docMk/>
            <pc:sldMk cId="858261292" sldId="5008"/>
            <ac:spMk id="6" creationId="{36DBB71A-BFAB-1979-7375-F9FD433620EE}"/>
          </ac:spMkLst>
        </pc:spChg>
        <pc:extLst>
          <p:ext xmlns:p="http://schemas.openxmlformats.org/presentationml/2006/main" uri="{D6D511B9-2390-475A-947B-AFAB55BFBCF1}">
            <pc226:cmChg xmlns:pc226="http://schemas.microsoft.com/office/powerpoint/2022/06/main/command" chg="mod">
              <pc226:chgData name="Greg Litra" userId="S::glitra@scottmadden.com::111aa391-8d75-49da-a623-80e8ce17c262" providerId="AD" clId="Web-{875747B2-9319-40BE-94D1-577F9F2702EB}" dt="2025-04-07T19:16:51.746" v="86" actId="20577"/>
              <pc2:cmMkLst xmlns:pc2="http://schemas.microsoft.com/office/powerpoint/2019/9/main/command">
                <pc:docMk/>
                <pc:sldMk cId="858261292" sldId="5008"/>
                <pc2:cmMk id="{FB048DA2-EA6F-8249-A1AA-5E3146ED1406}"/>
              </pc2:cmMkLst>
            </pc226:cmChg>
            <pc226:cmChg xmlns:pc226="http://schemas.microsoft.com/office/powerpoint/2022/06/main/command" chg="mod">
              <pc226:chgData name="Greg Litra" userId="S::glitra@scottmadden.com::111aa391-8d75-49da-a623-80e8ce17c262" providerId="AD" clId="Web-{875747B2-9319-40BE-94D1-577F9F2702EB}" dt="2025-04-07T19:16:51.746" v="86" actId="20577"/>
              <pc2:cmMkLst xmlns:pc2="http://schemas.microsoft.com/office/powerpoint/2019/9/main/command">
                <pc:docMk/>
                <pc:sldMk cId="858261292" sldId="5008"/>
                <pc2:cmMk id="{809431B0-0E0B-6A4C-9838-537E53232B60}"/>
              </pc2:cmMkLst>
            </pc226:cmChg>
            <pc226:cmChg xmlns:pc226="http://schemas.microsoft.com/office/powerpoint/2022/06/main/command" chg="mod">
              <pc226:chgData name="Greg Litra" userId="S::glitra@scottmadden.com::111aa391-8d75-49da-a623-80e8ce17c262" providerId="AD" clId="Web-{875747B2-9319-40BE-94D1-577F9F2702EB}" dt="2025-04-07T19:16:51.746" v="86" actId="20577"/>
              <pc2:cmMkLst xmlns:pc2="http://schemas.microsoft.com/office/powerpoint/2019/9/main/command">
                <pc:docMk/>
                <pc:sldMk cId="858261292" sldId="5008"/>
                <pc2:cmMk id="{661966BC-24E8-4A48-A0A3-B5A6B3499462}"/>
              </pc2:cmMkLst>
            </pc226:cmChg>
          </p:ext>
        </pc:extLst>
      </pc:sldChg>
    </pc:docChg>
  </pc:docChgLst>
  <pc:docChgLst>
    <pc:chgData name="Kim Powell" userId="2273f881-d8a5-4a5b-9ac6-2685bcfee73d" providerId="ADAL" clId="{6B4976AF-9BD8-4633-BB9C-7B797EFE9E34}"/>
    <pc:docChg chg="undo redo custSel modSld">
      <pc:chgData name="Kim Powell" userId="2273f881-d8a5-4a5b-9ac6-2685bcfee73d" providerId="ADAL" clId="{6B4976AF-9BD8-4633-BB9C-7B797EFE9E34}" dt="2025-04-11T15:36:36.253" v="266" actId="20577"/>
      <pc:docMkLst>
        <pc:docMk/>
      </pc:docMkLst>
      <pc:sldChg chg="modSp mod">
        <pc:chgData name="Kim Powell" userId="2273f881-d8a5-4a5b-9ac6-2685bcfee73d" providerId="ADAL" clId="{6B4976AF-9BD8-4633-BB9C-7B797EFE9E34}" dt="2025-04-11T13:59:44.936" v="23" actId="20577"/>
        <pc:sldMkLst>
          <pc:docMk/>
          <pc:sldMk cId="3521079023" sldId="264"/>
        </pc:sldMkLst>
        <pc:spChg chg="mod">
          <ac:chgData name="Kim Powell" userId="2273f881-d8a5-4a5b-9ac6-2685bcfee73d" providerId="ADAL" clId="{6B4976AF-9BD8-4633-BB9C-7B797EFE9E34}" dt="2025-04-11T13:59:44.936" v="23" actId="20577"/>
          <ac:spMkLst>
            <pc:docMk/>
            <pc:sldMk cId="3521079023" sldId="264"/>
            <ac:spMk id="3" creationId="{08D91C17-DEA8-12E3-906A-AD0F81FD6494}"/>
          </ac:spMkLst>
        </pc:spChg>
        <pc:spChg chg="mod">
          <ac:chgData name="Kim Powell" userId="2273f881-d8a5-4a5b-9ac6-2685bcfee73d" providerId="ADAL" clId="{6B4976AF-9BD8-4633-BB9C-7B797EFE9E34}" dt="2025-04-11T13:55:17.140" v="22" actId="20577"/>
          <ac:spMkLst>
            <pc:docMk/>
            <pc:sldMk cId="3521079023" sldId="264"/>
            <ac:spMk id="5" creationId="{00C3744D-A94F-20D5-BA8A-B28F142E1FE8}"/>
          </ac:spMkLst>
        </pc:spChg>
      </pc:sldChg>
      <pc:sldChg chg="modSp mod">
        <pc:chgData name="Kim Powell" userId="2273f881-d8a5-4a5b-9ac6-2685bcfee73d" providerId="ADAL" clId="{6B4976AF-9BD8-4633-BB9C-7B797EFE9E34}" dt="2025-04-11T15:13:59.178" v="149" actId="113"/>
        <pc:sldMkLst>
          <pc:docMk/>
          <pc:sldMk cId="2453245285" sldId="267"/>
        </pc:sldMkLst>
        <pc:spChg chg="mod">
          <ac:chgData name="Kim Powell" userId="2273f881-d8a5-4a5b-9ac6-2685bcfee73d" providerId="ADAL" clId="{6B4976AF-9BD8-4633-BB9C-7B797EFE9E34}" dt="2025-04-11T15:13:59.178" v="149" actId="113"/>
          <ac:spMkLst>
            <pc:docMk/>
            <pc:sldMk cId="2453245285" sldId="267"/>
            <ac:spMk id="10" creationId="{AE08BBB8-8A3D-BFC5-D145-397208803435}"/>
          </ac:spMkLst>
        </pc:spChg>
      </pc:sldChg>
      <pc:sldChg chg="modSp mod">
        <pc:chgData name="Kim Powell" userId="2273f881-d8a5-4a5b-9ac6-2685bcfee73d" providerId="ADAL" clId="{6B4976AF-9BD8-4633-BB9C-7B797EFE9E34}" dt="2025-04-11T14:07:49.256" v="52" actId="6549"/>
        <pc:sldMkLst>
          <pc:docMk/>
          <pc:sldMk cId="589843388" sldId="268"/>
        </pc:sldMkLst>
        <pc:spChg chg="mod">
          <ac:chgData name="Kim Powell" userId="2273f881-d8a5-4a5b-9ac6-2685bcfee73d" providerId="ADAL" clId="{6B4976AF-9BD8-4633-BB9C-7B797EFE9E34}" dt="2025-04-11T14:01:46.020" v="27" actId="14100"/>
          <ac:spMkLst>
            <pc:docMk/>
            <pc:sldMk cId="589843388" sldId="268"/>
            <ac:spMk id="6" creationId="{36DBB71A-BFAB-1979-7375-F9FD433620EE}"/>
          </ac:spMkLst>
        </pc:spChg>
        <pc:graphicFrameChg chg="modGraphic">
          <ac:chgData name="Kim Powell" userId="2273f881-d8a5-4a5b-9ac6-2685bcfee73d" providerId="ADAL" clId="{6B4976AF-9BD8-4633-BB9C-7B797EFE9E34}" dt="2025-04-11T14:07:49.256" v="52" actId="6549"/>
          <ac:graphicFrameMkLst>
            <pc:docMk/>
            <pc:sldMk cId="589843388" sldId="268"/>
            <ac:graphicFrameMk id="10" creationId="{C490F96E-B3CF-D08C-8219-66DD4ADD6E08}"/>
          </ac:graphicFrameMkLst>
        </pc:graphicFrameChg>
      </pc:sldChg>
      <pc:sldChg chg="modSp mod">
        <pc:chgData name="Kim Powell" userId="2273f881-d8a5-4a5b-9ac6-2685bcfee73d" providerId="ADAL" clId="{6B4976AF-9BD8-4633-BB9C-7B797EFE9E34}" dt="2025-04-11T14:14:17.316" v="58" actId="6549"/>
        <pc:sldMkLst>
          <pc:docMk/>
          <pc:sldMk cId="2208318223" sldId="269"/>
        </pc:sldMkLst>
        <pc:spChg chg="mod">
          <ac:chgData name="Kim Powell" userId="2273f881-d8a5-4a5b-9ac6-2685bcfee73d" providerId="ADAL" clId="{6B4976AF-9BD8-4633-BB9C-7B797EFE9E34}" dt="2025-04-11T14:14:17.316" v="58" actId="6549"/>
          <ac:spMkLst>
            <pc:docMk/>
            <pc:sldMk cId="2208318223" sldId="269"/>
            <ac:spMk id="5" creationId="{129C2D41-4480-47C4-F203-C53C9F50EA5C}"/>
          </ac:spMkLst>
        </pc:spChg>
      </pc:sldChg>
      <pc:sldChg chg="modSp mod">
        <pc:chgData name="Kim Powell" userId="2273f881-d8a5-4a5b-9ac6-2685bcfee73d" providerId="ADAL" clId="{6B4976AF-9BD8-4633-BB9C-7B797EFE9E34}" dt="2025-04-11T15:36:36.253" v="266" actId="20577"/>
        <pc:sldMkLst>
          <pc:docMk/>
          <pc:sldMk cId="610794790" sldId="272"/>
        </pc:sldMkLst>
        <pc:spChg chg="mod">
          <ac:chgData name="Kim Powell" userId="2273f881-d8a5-4a5b-9ac6-2685bcfee73d" providerId="ADAL" clId="{6B4976AF-9BD8-4633-BB9C-7B797EFE9E34}" dt="2025-04-11T15:24:10.585" v="225"/>
          <ac:spMkLst>
            <pc:docMk/>
            <pc:sldMk cId="610794790" sldId="272"/>
            <ac:spMk id="7" creationId="{15BB7BB7-E05C-7E4F-99A6-D3BE03D99675}"/>
          </ac:spMkLst>
        </pc:spChg>
        <pc:graphicFrameChg chg="modGraphic">
          <ac:chgData name="Kim Powell" userId="2273f881-d8a5-4a5b-9ac6-2685bcfee73d" providerId="ADAL" clId="{6B4976AF-9BD8-4633-BB9C-7B797EFE9E34}" dt="2025-04-11T15:36:36.253" v="266" actId="20577"/>
          <ac:graphicFrameMkLst>
            <pc:docMk/>
            <pc:sldMk cId="610794790" sldId="272"/>
            <ac:graphicFrameMk id="10" creationId="{1FF72D7B-44F7-9038-6134-500E188E799C}"/>
          </ac:graphicFrameMkLst>
        </pc:graphicFrameChg>
      </pc:sldChg>
      <pc:sldChg chg="modSp mod">
        <pc:chgData name="Kim Powell" userId="2273f881-d8a5-4a5b-9ac6-2685bcfee73d" providerId="ADAL" clId="{6B4976AF-9BD8-4633-BB9C-7B797EFE9E34}" dt="2025-04-11T14:27:02.212" v="89" actId="20577"/>
        <pc:sldMkLst>
          <pc:docMk/>
          <pc:sldMk cId="3863770645" sldId="275"/>
        </pc:sldMkLst>
        <pc:spChg chg="mod">
          <ac:chgData name="Kim Powell" userId="2273f881-d8a5-4a5b-9ac6-2685bcfee73d" providerId="ADAL" clId="{6B4976AF-9BD8-4633-BB9C-7B797EFE9E34}" dt="2025-04-11T14:27:02.212" v="89" actId="20577"/>
          <ac:spMkLst>
            <pc:docMk/>
            <pc:sldMk cId="3863770645" sldId="275"/>
            <ac:spMk id="26" creationId="{8740D74D-DFDD-5DB4-6C3A-C2E3D9CCE409}"/>
          </ac:spMkLst>
        </pc:spChg>
      </pc:sldChg>
      <pc:sldChg chg="modSp mod">
        <pc:chgData name="Kim Powell" userId="2273f881-d8a5-4a5b-9ac6-2685bcfee73d" providerId="ADAL" clId="{6B4976AF-9BD8-4633-BB9C-7B797EFE9E34}" dt="2025-04-11T14:31:42.679" v="92"/>
        <pc:sldMkLst>
          <pc:docMk/>
          <pc:sldMk cId="2547760573" sldId="276"/>
        </pc:sldMkLst>
        <pc:spChg chg="mod">
          <ac:chgData name="Kim Powell" userId="2273f881-d8a5-4a5b-9ac6-2685bcfee73d" providerId="ADAL" clId="{6B4976AF-9BD8-4633-BB9C-7B797EFE9E34}" dt="2025-04-11T14:31:42.679" v="92"/>
          <ac:spMkLst>
            <pc:docMk/>
            <pc:sldMk cId="2547760573" sldId="276"/>
            <ac:spMk id="5" creationId="{FC65D89F-8579-149A-EFBC-C7E94B29870D}"/>
          </ac:spMkLst>
        </pc:spChg>
      </pc:sldChg>
      <pc:sldChg chg="modSp mod">
        <pc:chgData name="Kim Powell" userId="2273f881-d8a5-4a5b-9ac6-2685bcfee73d" providerId="ADAL" clId="{6B4976AF-9BD8-4633-BB9C-7B797EFE9E34}" dt="2025-04-11T14:44:00.359" v="119" actId="20577"/>
        <pc:sldMkLst>
          <pc:docMk/>
          <pc:sldMk cId="73958026" sldId="277"/>
        </pc:sldMkLst>
        <pc:spChg chg="mod">
          <ac:chgData name="Kim Powell" userId="2273f881-d8a5-4a5b-9ac6-2685bcfee73d" providerId="ADAL" clId="{6B4976AF-9BD8-4633-BB9C-7B797EFE9E34}" dt="2025-04-11T14:44:00.359" v="119" actId="20577"/>
          <ac:spMkLst>
            <pc:docMk/>
            <pc:sldMk cId="73958026" sldId="277"/>
            <ac:spMk id="27" creationId="{C12C7174-5B90-7F67-0D9A-747C03A5DB76}"/>
          </ac:spMkLst>
        </pc:spChg>
      </pc:sldChg>
      <pc:sldChg chg="modSp mod modCm">
        <pc:chgData name="Kim Powell" userId="2273f881-d8a5-4a5b-9ac6-2685bcfee73d" providerId="ADAL" clId="{6B4976AF-9BD8-4633-BB9C-7B797EFE9E34}" dt="2025-04-11T14:32:00.095" v="93" actId="114"/>
        <pc:sldMkLst>
          <pc:docMk/>
          <pc:sldMk cId="2007921613" sldId="278"/>
        </pc:sldMkLst>
        <pc:spChg chg="mod">
          <ac:chgData name="Kim Powell" userId="2273f881-d8a5-4a5b-9ac6-2685bcfee73d" providerId="ADAL" clId="{6B4976AF-9BD8-4633-BB9C-7B797EFE9E34}" dt="2025-04-11T14:19:43.564" v="61" actId="20577"/>
          <ac:spMkLst>
            <pc:docMk/>
            <pc:sldMk cId="2007921613" sldId="278"/>
            <ac:spMk id="5" creationId="{71FBAC91-B076-C117-2725-3EFF026DD53D}"/>
          </ac:spMkLst>
        </pc:spChg>
        <pc:spChg chg="mod">
          <ac:chgData name="Kim Powell" userId="2273f881-d8a5-4a5b-9ac6-2685bcfee73d" providerId="ADAL" clId="{6B4976AF-9BD8-4633-BB9C-7B797EFE9E34}" dt="2025-04-11T14:32:00.095" v="93" actId="114"/>
          <ac:spMkLst>
            <pc:docMk/>
            <pc:sldMk cId="2007921613" sldId="278"/>
            <ac:spMk id="7" creationId="{E5131157-E171-B5E1-B8E9-BA9E23F1B20F}"/>
          </ac:spMkLst>
        </pc:spChg>
        <pc:extLst>
          <p:ext xmlns:p="http://schemas.openxmlformats.org/presentationml/2006/main" uri="{D6D511B9-2390-475A-947B-AFAB55BFBCF1}">
            <pc226:cmChg xmlns:pc226="http://schemas.microsoft.com/office/powerpoint/2022/06/main/command" chg="mod">
              <pc226:chgData name="Kim Powell" userId="2273f881-d8a5-4a5b-9ac6-2685bcfee73d" providerId="ADAL" clId="{6B4976AF-9BD8-4633-BB9C-7B797EFE9E34}" dt="2025-04-11T14:19:43.564" v="61" actId="20577"/>
              <pc2:cmMkLst xmlns:pc2="http://schemas.microsoft.com/office/powerpoint/2019/9/main/command">
                <pc:docMk/>
                <pc:sldMk cId="2007921613" sldId="278"/>
                <pc2:cmMk id="{9373FAFF-0F98-4CDC-B271-5CECAECD1FEC}"/>
              </pc2:cmMkLst>
            </pc226:cmChg>
          </p:ext>
        </pc:extLst>
      </pc:sldChg>
      <pc:sldChg chg="modSp mod modCm">
        <pc:chgData name="Kim Powell" userId="2273f881-d8a5-4a5b-9ac6-2685bcfee73d" providerId="ADAL" clId="{6B4976AF-9BD8-4633-BB9C-7B797EFE9E34}" dt="2025-04-11T14:42:18.177" v="112" actId="1036"/>
        <pc:sldMkLst>
          <pc:docMk/>
          <pc:sldMk cId="858261292" sldId="5008"/>
        </pc:sldMkLst>
        <pc:spChg chg="mod">
          <ac:chgData name="Kim Powell" userId="2273f881-d8a5-4a5b-9ac6-2685bcfee73d" providerId="ADAL" clId="{6B4976AF-9BD8-4633-BB9C-7B797EFE9E34}" dt="2025-04-11T14:42:18.177" v="112" actId="1036"/>
          <ac:spMkLst>
            <pc:docMk/>
            <pc:sldMk cId="858261292" sldId="5008"/>
            <ac:spMk id="5" creationId="{BAFB1FD5-0542-F60B-78EB-D5552A1CAF59}"/>
          </ac:spMkLst>
        </pc:spChg>
        <pc:spChg chg="mod">
          <ac:chgData name="Kim Powell" userId="2273f881-d8a5-4a5b-9ac6-2685bcfee73d" providerId="ADAL" clId="{6B4976AF-9BD8-4633-BB9C-7B797EFE9E34}" dt="2025-04-11T14:36:46.752" v="102" actId="6549"/>
          <ac:spMkLst>
            <pc:docMk/>
            <pc:sldMk cId="858261292" sldId="5008"/>
            <ac:spMk id="6" creationId="{36DBB71A-BFAB-1979-7375-F9FD433620EE}"/>
          </ac:spMkLst>
        </pc:spChg>
        <pc:spChg chg="mod">
          <ac:chgData name="Kim Powell" userId="2273f881-d8a5-4a5b-9ac6-2685bcfee73d" providerId="ADAL" clId="{6B4976AF-9BD8-4633-BB9C-7B797EFE9E34}" dt="2025-04-11T14:34:14.250" v="97" actId="20577"/>
          <ac:spMkLst>
            <pc:docMk/>
            <pc:sldMk cId="858261292" sldId="5008"/>
            <ac:spMk id="93" creationId="{0260D716-D2A8-FE62-F983-1389FB536907}"/>
          </ac:spMkLst>
        </pc:spChg>
        <pc:extLst>
          <p:ext xmlns:p="http://schemas.openxmlformats.org/presentationml/2006/main" uri="{D6D511B9-2390-475A-947B-AFAB55BFBCF1}">
            <pc226:cmChg xmlns:pc226="http://schemas.microsoft.com/office/powerpoint/2022/06/main/command" chg="mod">
              <pc226:chgData name="Kim Powell" userId="2273f881-d8a5-4a5b-9ac6-2685bcfee73d" providerId="ADAL" clId="{6B4976AF-9BD8-4633-BB9C-7B797EFE9E34}" dt="2025-04-11T14:36:46.752" v="102" actId="6549"/>
              <pc2:cmMkLst xmlns:pc2="http://schemas.microsoft.com/office/powerpoint/2019/9/main/command">
                <pc:docMk/>
                <pc:sldMk cId="858261292" sldId="5008"/>
                <pc2:cmMk id="{FB048DA2-EA6F-8249-A1AA-5E3146ED1406}"/>
              </pc2:cmMkLst>
            </pc226:cmChg>
            <pc226:cmChg xmlns:pc226="http://schemas.microsoft.com/office/powerpoint/2022/06/main/command" chg="mod">
              <pc226:chgData name="Kim Powell" userId="2273f881-d8a5-4a5b-9ac6-2685bcfee73d" providerId="ADAL" clId="{6B4976AF-9BD8-4633-BB9C-7B797EFE9E34}" dt="2025-04-11T14:36:46.752" v="102" actId="6549"/>
              <pc2:cmMkLst xmlns:pc2="http://schemas.microsoft.com/office/powerpoint/2019/9/main/command">
                <pc:docMk/>
                <pc:sldMk cId="858261292" sldId="5008"/>
                <pc2:cmMk id="{809431B0-0E0B-6A4C-9838-537E53232B60}"/>
              </pc2:cmMkLst>
            </pc226:cmChg>
            <pc226:cmChg xmlns:pc226="http://schemas.microsoft.com/office/powerpoint/2022/06/main/command" chg="mod">
              <pc226:chgData name="Kim Powell" userId="2273f881-d8a5-4a5b-9ac6-2685bcfee73d" providerId="ADAL" clId="{6B4976AF-9BD8-4633-BB9C-7B797EFE9E34}" dt="2025-04-11T14:36:46.752" v="102" actId="6549"/>
              <pc2:cmMkLst xmlns:pc2="http://schemas.microsoft.com/office/powerpoint/2019/9/main/command">
                <pc:docMk/>
                <pc:sldMk cId="858261292" sldId="5008"/>
                <pc2:cmMk id="{661966BC-24E8-4A48-A0A3-B5A6B3499462}"/>
              </pc2:cmMkLst>
            </pc226:cmChg>
            <pc226:cmChg xmlns:pc226="http://schemas.microsoft.com/office/powerpoint/2022/06/main/command" chg="mod">
              <pc226:chgData name="Kim Powell" userId="2273f881-d8a5-4a5b-9ac6-2685bcfee73d" providerId="ADAL" clId="{6B4976AF-9BD8-4633-BB9C-7B797EFE9E34}" dt="2025-04-11T14:36:46.752" v="102" actId="6549"/>
              <pc2:cmMkLst xmlns:pc2="http://schemas.microsoft.com/office/powerpoint/2019/9/main/command">
                <pc:docMk/>
                <pc:sldMk cId="858261292" sldId="5008"/>
                <pc2:cmMk id="{CD50D6DA-28F3-4A7D-AA97-C59C252804FE}"/>
              </pc2:cmMkLst>
            </pc226:cmChg>
          </p:ext>
        </pc:extLst>
      </pc:sldChg>
      <pc:sldChg chg="modSp mod modCm">
        <pc:chgData name="Kim Powell" userId="2273f881-d8a5-4a5b-9ac6-2685bcfee73d" providerId="ADAL" clId="{6B4976AF-9BD8-4633-BB9C-7B797EFE9E34}" dt="2025-04-11T14:40:06.442" v="107" actId="20577"/>
        <pc:sldMkLst>
          <pc:docMk/>
          <pc:sldMk cId="2484044652" sldId="5009"/>
        </pc:sldMkLst>
        <pc:spChg chg="mod">
          <ac:chgData name="Kim Powell" userId="2273f881-d8a5-4a5b-9ac6-2685bcfee73d" providerId="ADAL" clId="{6B4976AF-9BD8-4633-BB9C-7B797EFE9E34}" dt="2025-04-11T14:40:06.442" v="107" actId="20577"/>
          <ac:spMkLst>
            <pc:docMk/>
            <pc:sldMk cId="2484044652" sldId="5009"/>
            <ac:spMk id="12" creationId="{ADA12053-91CF-DCED-CFE7-D9E39D70105B}"/>
          </ac:spMkLst>
        </pc:spChg>
        <pc:extLst>
          <p:ext xmlns:p="http://schemas.openxmlformats.org/presentationml/2006/main" uri="{D6D511B9-2390-475A-947B-AFAB55BFBCF1}">
            <pc226:cmChg xmlns:pc226="http://schemas.microsoft.com/office/powerpoint/2022/06/main/command" chg="mod">
              <pc226:chgData name="Kim Powell" userId="2273f881-d8a5-4a5b-9ac6-2685bcfee73d" providerId="ADAL" clId="{6B4976AF-9BD8-4633-BB9C-7B797EFE9E34}" dt="2025-04-11T14:38:34.864" v="106" actId="20577"/>
              <pc2:cmMkLst xmlns:pc2="http://schemas.microsoft.com/office/powerpoint/2019/9/main/command">
                <pc:docMk/>
                <pc:sldMk cId="2484044652" sldId="5009"/>
                <pc2:cmMk id="{85C40C1A-3AE0-4FEF-8A59-F6104DCF1C15}"/>
              </pc2:cmMkLst>
            </pc226:cmChg>
            <pc226:cmChg xmlns:pc226="http://schemas.microsoft.com/office/powerpoint/2022/06/main/command" chg="mod">
              <pc226:chgData name="Kim Powell" userId="2273f881-d8a5-4a5b-9ac6-2685bcfee73d" providerId="ADAL" clId="{6B4976AF-9BD8-4633-BB9C-7B797EFE9E34}" dt="2025-04-11T14:38:34.864" v="106" actId="20577"/>
              <pc2:cmMkLst xmlns:pc2="http://schemas.microsoft.com/office/powerpoint/2019/9/main/command">
                <pc:docMk/>
                <pc:sldMk cId="2484044652" sldId="5009"/>
                <pc2:cmMk id="{8BE8E444-94C6-DE4B-A72D-254A04CE7020}"/>
              </pc2:cmMkLst>
            </pc226:cmChg>
            <pc226:cmChg xmlns:pc226="http://schemas.microsoft.com/office/powerpoint/2022/06/main/command" chg="mod">
              <pc226:chgData name="Kim Powell" userId="2273f881-d8a5-4a5b-9ac6-2685bcfee73d" providerId="ADAL" clId="{6B4976AF-9BD8-4633-BB9C-7B797EFE9E34}" dt="2025-04-11T14:38:34.864" v="106" actId="20577"/>
              <pc2:cmMkLst xmlns:pc2="http://schemas.microsoft.com/office/powerpoint/2019/9/main/command">
                <pc:docMk/>
                <pc:sldMk cId="2484044652" sldId="5009"/>
                <pc2:cmMk id="{C5361E54-F31A-DD4D-9AE3-3FAC2FF547D3}"/>
              </pc2:cmMkLst>
            </pc226:cmChg>
            <pc226:cmChg xmlns:pc226="http://schemas.microsoft.com/office/powerpoint/2022/06/main/command" chg="mod">
              <pc226:chgData name="Kim Powell" userId="2273f881-d8a5-4a5b-9ac6-2685bcfee73d" providerId="ADAL" clId="{6B4976AF-9BD8-4633-BB9C-7B797EFE9E34}" dt="2025-04-11T14:38:34.864" v="106" actId="20577"/>
              <pc2:cmMkLst xmlns:pc2="http://schemas.microsoft.com/office/powerpoint/2019/9/main/command">
                <pc:docMk/>
                <pc:sldMk cId="2484044652" sldId="5009"/>
                <pc2:cmMk id="{B1451B9B-509A-4A02-AE66-1FCF8BB9E601}"/>
              </pc2:cmMkLst>
            </pc226:cmChg>
            <pc226:cmChg xmlns:pc226="http://schemas.microsoft.com/office/powerpoint/2022/06/main/command" chg="mod">
              <pc226:chgData name="Kim Powell" userId="2273f881-d8a5-4a5b-9ac6-2685bcfee73d" providerId="ADAL" clId="{6B4976AF-9BD8-4633-BB9C-7B797EFE9E34}" dt="2025-04-11T14:38:34.864" v="106" actId="20577"/>
              <pc2:cmMkLst xmlns:pc2="http://schemas.microsoft.com/office/powerpoint/2019/9/main/command">
                <pc:docMk/>
                <pc:sldMk cId="2484044652" sldId="5009"/>
                <pc2:cmMk id="{CDBCB2F8-1202-9F4B-BF27-B59C9D699B01}"/>
              </pc2:cmMkLst>
            </pc226:cmChg>
          </p:ext>
        </pc:extLst>
      </pc:sldChg>
      <pc:sldChg chg="modSp mod">
        <pc:chgData name="Kim Powell" userId="2273f881-d8a5-4a5b-9ac6-2685bcfee73d" providerId="ADAL" clId="{6B4976AF-9BD8-4633-BB9C-7B797EFE9E34}" dt="2025-04-11T15:20:29.580" v="222" actId="1038"/>
        <pc:sldMkLst>
          <pc:docMk/>
          <pc:sldMk cId="1875363635" sldId="5013"/>
        </pc:sldMkLst>
        <pc:spChg chg="mod">
          <ac:chgData name="Kim Powell" userId="2273f881-d8a5-4a5b-9ac6-2685bcfee73d" providerId="ADAL" clId="{6B4976AF-9BD8-4633-BB9C-7B797EFE9E34}" dt="2025-04-11T15:20:00.938" v="216" actId="20577"/>
          <ac:spMkLst>
            <pc:docMk/>
            <pc:sldMk cId="1875363635" sldId="5013"/>
            <ac:spMk id="3" creationId="{B54CC67C-B01D-BBFD-79BB-D82170AAC300}"/>
          </ac:spMkLst>
        </pc:spChg>
        <pc:spChg chg="mod">
          <ac:chgData name="Kim Powell" userId="2273f881-d8a5-4a5b-9ac6-2685bcfee73d" providerId="ADAL" clId="{6B4976AF-9BD8-4633-BB9C-7B797EFE9E34}" dt="2025-04-11T15:20:29.580" v="222" actId="1038"/>
          <ac:spMkLst>
            <pc:docMk/>
            <pc:sldMk cId="1875363635" sldId="5013"/>
            <ac:spMk id="46" creationId="{EC37B56A-8EEF-5354-B0D0-DDB3D87D8DAB}"/>
          </ac:spMkLst>
        </pc:spChg>
      </pc:sldChg>
      <pc:sldChg chg="modSp mod">
        <pc:chgData name="Kim Powell" userId="2273f881-d8a5-4a5b-9ac6-2685bcfee73d" providerId="ADAL" clId="{6B4976AF-9BD8-4633-BB9C-7B797EFE9E34}" dt="2025-04-11T15:32:12.569" v="238" actId="20577"/>
        <pc:sldMkLst>
          <pc:docMk/>
          <pc:sldMk cId="388721064" sldId="5014"/>
        </pc:sldMkLst>
        <pc:graphicFrameChg chg="modGraphic">
          <ac:chgData name="Kim Powell" userId="2273f881-d8a5-4a5b-9ac6-2685bcfee73d" providerId="ADAL" clId="{6B4976AF-9BD8-4633-BB9C-7B797EFE9E34}" dt="2025-04-11T15:32:12.569" v="238" actId="20577"/>
          <ac:graphicFrameMkLst>
            <pc:docMk/>
            <pc:sldMk cId="388721064" sldId="5014"/>
            <ac:graphicFrameMk id="14" creationId="{E36AB528-C00A-733E-5060-97659D4B409B}"/>
          </ac:graphicFrameMkLst>
        </pc:graphicFrameChg>
      </pc:sldChg>
      <pc:sldChg chg="modSp mod">
        <pc:chgData name="Kim Powell" userId="2273f881-d8a5-4a5b-9ac6-2685bcfee73d" providerId="ADAL" clId="{6B4976AF-9BD8-4633-BB9C-7B797EFE9E34}" dt="2025-04-11T15:11:47.001" v="147" actId="6549"/>
        <pc:sldMkLst>
          <pc:docMk/>
          <pc:sldMk cId="2642798019" sldId="5032"/>
        </pc:sldMkLst>
        <pc:spChg chg="mod">
          <ac:chgData name="Kim Powell" userId="2273f881-d8a5-4a5b-9ac6-2685bcfee73d" providerId="ADAL" clId="{6B4976AF-9BD8-4633-BB9C-7B797EFE9E34}" dt="2025-04-11T15:11:47.001" v="147" actId="6549"/>
          <ac:spMkLst>
            <pc:docMk/>
            <pc:sldMk cId="2642798019" sldId="5032"/>
            <ac:spMk id="15" creationId="{0F31412C-CFF0-DBE1-7FE8-7F48322943D1}"/>
          </ac:spMkLst>
        </pc:spChg>
        <pc:graphicFrameChg chg="mod modGraphic">
          <ac:chgData name="Kim Powell" userId="2273f881-d8a5-4a5b-9ac6-2685bcfee73d" providerId="ADAL" clId="{6B4976AF-9BD8-4633-BB9C-7B797EFE9E34}" dt="2025-04-11T15:11:07.087" v="143" actId="20577"/>
          <ac:graphicFrameMkLst>
            <pc:docMk/>
            <pc:sldMk cId="2642798019" sldId="5032"/>
            <ac:graphicFrameMk id="14" creationId="{6EA6B541-0CE8-1B09-5CB9-9382F813278D}"/>
          </ac:graphicFrameMkLst>
        </pc:graphicFrameChg>
      </pc:sldChg>
      <pc:sldChg chg="modSp mod modCm">
        <pc:chgData name="Kim Powell" userId="2273f881-d8a5-4a5b-9ac6-2685bcfee73d" providerId="ADAL" clId="{6B4976AF-9BD8-4633-BB9C-7B797EFE9E34}" dt="2025-04-11T15:19:36.467" v="202" actId="14100"/>
        <pc:sldMkLst>
          <pc:docMk/>
          <pc:sldMk cId="46885772" sldId="5033"/>
        </pc:sldMkLst>
        <pc:spChg chg="mod">
          <ac:chgData name="Kim Powell" userId="2273f881-d8a5-4a5b-9ac6-2685bcfee73d" providerId="ADAL" clId="{6B4976AF-9BD8-4633-BB9C-7B797EFE9E34}" dt="2025-04-11T15:19:36.467" v="202" actId="14100"/>
          <ac:spMkLst>
            <pc:docMk/>
            <pc:sldMk cId="46885772" sldId="5033"/>
            <ac:spMk id="5" creationId="{129C2D41-4480-47C4-F203-C53C9F50EA5C}"/>
          </ac:spMkLst>
        </pc:spChg>
        <pc:spChg chg="mod">
          <ac:chgData name="Kim Powell" userId="2273f881-d8a5-4a5b-9ac6-2685bcfee73d" providerId="ADAL" clId="{6B4976AF-9BD8-4633-BB9C-7B797EFE9E34}" dt="2025-04-11T15:18:57.305" v="184" actId="1038"/>
          <ac:spMkLst>
            <pc:docMk/>
            <pc:sldMk cId="46885772" sldId="5033"/>
            <ac:spMk id="8" creationId="{F9426BC0-5343-65AC-4804-C6633253BECE}"/>
          </ac:spMkLst>
        </pc:spChg>
        <pc:spChg chg="mod">
          <ac:chgData name="Kim Powell" userId="2273f881-d8a5-4a5b-9ac6-2685bcfee73d" providerId="ADAL" clId="{6B4976AF-9BD8-4633-BB9C-7B797EFE9E34}" dt="2025-04-11T15:18:57.305" v="184" actId="1038"/>
          <ac:spMkLst>
            <pc:docMk/>
            <pc:sldMk cId="46885772" sldId="5033"/>
            <ac:spMk id="9" creationId="{59070B82-7964-FD78-8236-EB7A4AC8FFA1}"/>
          </ac:spMkLst>
        </pc:spChg>
        <pc:spChg chg="mod">
          <ac:chgData name="Kim Powell" userId="2273f881-d8a5-4a5b-9ac6-2685bcfee73d" providerId="ADAL" clId="{6B4976AF-9BD8-4633-BB9C-7B797EFE9E34}" dt="2025-04-11T15:19:15.385" v="186" actId="14100"/>
          <ac:spMkLst>
            <pc:docMk/>
            <pc:sldMk cId="46885772" sldId="5033"/>
            <ac:spMk id="17" creationId="{3E12A907-FF64-0A17-60E3-86CC75C00233}"/>
          </ac:spMkLst>
        </pc:spChg>
        <pc:spChg chg="mod">
          <ac:chgData name="Kim Powell" userId="2273f881-d8a5-4a5b-9ac6-2685bcfee73d" providerId="ADAL" clId="{6B4976AF-9BD8-4633-BB9C-7B797EFE9E34}" dt="2025-04-11T15:19:27.629" v="201" actId="1038"/>
          <ac:spMkLst>
            <pc:docMk/>
            <pc:sldMk cId="46885772" sldId="5033"/>
            <ac:spMk id="18" creationId="{B941B94C-D709-FE8E-63EF-76472B7C3BDB}"/>
          </ac:spMkLst>
        </pc:spChg>
        <pc:spChg chg="mod">
          <ac:chgData name="Kim Powell" userId="2273f881-d8a5-4a5b-9ac6-2685bcfee73d" providerId="ADAL" clId="{6B4976AF-9BD8-4633-BB9C-7B797EFE9E34}" dt="2025-04-11T15:18:57.305" v="184" actId="1038"/>
          <ac:spMkLst>
            <pc:docMk/>
            <pc:sldMk cId="46885772" sldId="5033"/>
            <ac:spMk id="19" creationId="{8AEB6D0B-03D6-7E2D-BAF4-B7ED1C4CF393}"/>
          </ac:spMkLst>
        </pc:spChg>
        <pc:spChg chg="mod">
          <ac:chgData name="Kim Powell" userId="2273f881-d8a5-4a5b-9ac6-2685bcfee73d" providerId="ADAL" clId="{6B4976AF-9BD8-4633-BB9C-7B797EFE9E34}" dt="2025-04-11T15:18:57.305" v="184" actId="1038"/>
          <ac:spMkLst>
            <pc:docMk/>
            <pc:sldMk cId="46885772" sldId="5033"/>
            <ac:spMk id="20" creationId="{95C5E11C-9AD6-F714-18DA-3B09777CB357}"/>
          </ac:spMkLst>
        </pc:spChg>
        <pc:graphicFrameChg chg="mod">
          <ac:chgData name="Kim Powell" userId="2273f881-d8a5-4a5b-9ac6-2685bcfee73d" providerId="ADAL" clId="{6B4976AF-9BD8-4633-BB9C-7B797EFE9E34}" dt="2025-04-11T15:18:57.305" v="184" actId="1038"/>
          <ac:graphicFrameMkLst>
            <pc:docMk/>
            <pc:sldMk cId="46885772" sldId="5033"/>
            <ac:graphicFrameMk id="14" creationId="{F31E8BFA-AA47-7A98-7600-69AD230F0067}"/>
          </ac:graphicFrameMkLst>
        </pc:graphicFrameChg>
        <pc:picChg chg="mod">
          <ac:chgData name="Kim Powell" userId="2273f881-d8a5-4a5b-9ac6-2685bcfee73d" providerId="ADAL" clId="{6B4976AF-9BD8-4633-BB9C-7B797EFE9E34}" dt="2025-04-11T15:18:57.305" v="184" actId="1038"/>
          <ac:picMkLst>
            <pc:docMk/>
            <pc:sldMk cId="46885772" sldId="5033"/>
            <ac:picMk id="2050" creationId="{B5838118-95EC-79A9-6076-143809AB0E15}"/>
          </ac:picMkLst>
        </pc:picChg>
        <pc:extLst>
          <p:ext xmlns:p="http://schemas.openxmlformats.org/presentationml/2006/main" uri="{D6D511B9-2390-475A-947B-AFAB55BFBCF1}">
            <pc226:cmChg xmlns:pc226="http://schemas.microsoft.com/office/powerpoint/2022/06/main/command" chg="mod">
              <pc226:chgData name="Kim Powell" userId="2273f881-d8a5-4a5b-9ac6-2685bcfee73d" providerId="ADAL" clId="{6B4976AF-9BD8-4633-BB9C-7B797EFE9E34}" dt="2025-04-11T15:18:42.629" v="173" actId="20577"/>
              <pc2:cmMkLst xmlns:pc2="http://schemas.microsoft.com/office/powerpoint/2019/9/main/command">
                <pc:docMk/>
                <pc:sldMk cId="46885772" sldId="5033"/>
                <pc2:cmMk id="{169947EE-63E4-4F43-9BA0-594605711C1B}"/>
              </pc2:cmMkLst>
            </pc226:cmChg>
          </p:ext>
        </pc:extLst>
      </pc:sldChg>
      <pc:sldChg chg="modSp mod">
        <pc:chgData name="Kim Powell" userId="2273f881-d8a5-4a5b-9ac6-2685bcfee73d" providerId="ADAL" clId="{6B4976AF-9BD8-4633-BB9C-7B797EFE9E34}" dt="2025-04-11T14:53:33.959" v="122" actId="20577"/>
        <pc:sldMkLst>
          <pc:docMk/>
          <pc:sldMk cId="854092529" sldId="5035"/>
        </pc:sldMkLst>
        <pc:spChg chg="mod">
          <ac:chgData name="Kim Powell" userId="2273f881-d8a5-4a5b-9ac6-2685bcfee73d" providerId="ADAL" clId="{6B4976AF-9BD8-4633-BB9C-7B797EFE9E34}" dt="2025-04-11T14:51:28.253" v="120" actId="20577"/>
          <ac:spMkLst>
            <pc:docMk/>
            <pc:sldMk cId="854092529" sldId="5035"/>
            <ac:spMk id="5" creationId="{129C2D41-4480-47C4-F203-C53C9F50EA5C}"/>
          </ac:spMkLst>
        </pc:spChg>
        <pc:graphicFrameChg chg="modGraphic">
          <ac:chgData name="Kim Powell" userId="2273f881-d8a5-4a5b-9ac6-2685bcfee73d" providerId="ADAL" clId="{6B4976AF-9BD8-4633-BB9C-7B797EFE9E34}" dt="2025-04-11T14:53:33.959" v="122" actId="20577"/>
          <ac:graphicFrameMkLst>
            <pc:docMk/>
            <pc:sldMk cId="854092529" sldId="5035"/>
            <ac:graphicFrameMk id="19" creationId="{DAACC63E-490A-9B64-CC39-2073F7810520}"/>
          </ac:graphicFrameMkLst>
        </pc:graphicFrameChg>
      </pc:sldChg>
      <pc:sldChg chg="modSp mod">
        <pc:chgData name="Kim Powell" userId="2273f881-d8a5-4a5b-9ac6-2685bcfee73d" providerId="ADAL" clId="{6B4976AF-9BD8-4633-BB9C-7B797EFE9E34}" dt="2025-04-11T15:26:05.859" v="235"/>
        <pc:sldMkLst>
          <pc:docMk/>
          <pc:sldMk cId="1902531994" sldId="5036"/>
        </pc:sldMkLst>
        <pc:spChg chg="mod">
          <ac:chgData name="Kim Powell" userId="2273f881-d8a5-4a5b-9ac6-2685bcfee73d" providerId="ADAL" clId="{6B4976AF-9BD8-4633-BB9C-7B797EFE9E34}" dt="2025-04-11T15:26:05.859" v="235"/>
          <ac:spMkLst>
            <pc:docMk/>
            <pc:sldMk cId="1902531994" sldId="5036"/>
            <ac:spMk id="6" creationId="{80CD6410-B9FE-A96F-E12B-6B817503AFDD}"/>
          </ac:spMkLst>
        </pc:spChg>
      </pc:sldChg>
      <pc:sldChg chg="modSp mod">
        <pc:chgData name="Kim Powell" userId="2273f881-d8a5-4a5b-9ac6-2685bcfee73d" providerId="ADAL" clId="{6B4976AF-9BD8-4633-BB9C-7B797EFE9E34}" dt="2025-04-11T15:28:06.425" v="236"/>
        <pc:sldMkLst>
          <pc:docMk/>
          <pc:sldMk cId="1669212381" sldId="5037"/>
        </pc:sldMkLst>
        <pc:spChg chg="mod">
          <ac:chgData name="Kim Powell" userId="2273f881-d8a5-4a5b-9ac6-2685bcfee73d" providerId="ADAL" clId="{6B4976AF-9BD8-4633-BB9C-7B797EFE9E34}" dt="2025-04-11T15:28:06.425" v="236"/>
          <ac:spMkLst>
            <pc:docMk/>
            <pc:sldMk cId="1669212381" sldId="5037"/>
            <ac:spMk id="5" creationId="{88973BC1-0C9C-8C30-C6E1-1EF11BCECB2D}"/>
          </ac:spMkLst>
        </pc:spChg>
      </pc:sldChg>
      <pc:sldChg chg="modSp mod modCm">
        <pc:chgData name="Kim Powell" userId="2273f881-d8a5-4a5b-9ac6-2685bcfee73d" providerId="ADAL" clId="{6B4976AF-9BD8-4633-BB9C-7B797EFE9E34}" dt="2025-04-11T15:35:00.998" v="247" actId="20577"/>
        <pc:sldMkLst>
          <pc:docMk/>
          <pc:sldMk cId="669232085" sldId="5046"/>
        </pc:sldMkLst>
        <pc:spChg chg="mod">
          <ac:chgData name="Kim Powell" userId="2273f881-d8a5-4a5b-9ac6-2685bcfee73d" providerId="ADAL" clId="{6B4976AF-9BD8-4633-BB9C-7B797EFE9E34}" dt="2025-04-11T15:35:00.998" v="247" actId="20577"/>
          <ac:spMkLst>
            <pc:docMk/>
            <pc:sldMk cId="669232085" sldId="5046"/>
            <ac:spMk id="5" creationId="{690A2CBD-4FBC-5DD4-F61A-34644F8BDFCA}"/>
          </ac:spMkLst>
        </pc:spChg>
        <pc:extLst>
          <p:ext xmlns:p="http://schemas.openxmlformats.org/presentationml/2006/main" uri="{D6D511B9-2390-475A-947B-AFAB55BFBCF1}">
            <pc226:cmChg xmlns:pc226="http://schemas.microsoft.com/office/powerpoint/2022/06/main/command" chg="mod">
              <pc226:chgData name="Kim Powell" userId="2273f881-d8a5-4a5b-9ac6-2685bcfee73d" providerId="ADAL" clId="{6B4976AF-9BD8-4633-BB9C-7B797EFE9E34}" dt="2025-04-11T15:35:00.998" v="247" actId="20577"/>
              <pc2:cmMkLst xmlns:pc2="http://schemas.microsoft.com/office/powerpoint/2019/9/main/command">
                <pc:docMk/>
                <pc:sldMk cId="669232085" sldId="5046"/>
                <pc2:cmMk id="{F4246F12-FEFB-4D6B-A22A-97CB68BEA62E}"/>
              </pc2:cmMkLst>
            </pc226:cmChg>
          </p:ext>
        </pc:extLst>
      </pc:sldChg>
      <pc:sldChg chg="modSp mod">
        <pc:chgData name="Kim Powell" userId="2273f881-d8a5-4a5b-9ac6-2685bcfee73d" providerId="ADAL" clId="{6B4976AF-9BD8-4633-BB9C-7B797EFE9E34}" dt="2025-04-11T14:11:29.880" v="55" actId="20577"/>
        <pc:sldMkLst>
          <pc:docMk/>
          <pc:sldMk cId="1065197486" sldId="5047"/>
        </pc:sldMkLst>
        <pc:spChg chg="mod">
          <ac:chgData name="Kim Powell" userId="2273f881-d8a5-4a5b-9ac6-2685bcfee73d" providerId="ADAL" clId="{6B4976AF-9BD8-4633-BB9C-7B797EFE9E34}" dt="2025-04-11T14:11:29.880" v="55" actId="20577"/>
          <ac:spMkLst>
            <pc:docMk/>
            <pc:sldMk cId="1065197486" sldId="5047"/>
            <ac:spMk id="13" creationId="{9F2E513E-95E8-3F90-B820-53CF3F8AABE8}"/>
          </ac:spMkLst>
        </pc:spChg>
      </pc:sldChg>
      <pc:sldChg chg="modSp mod">
        <pc:chgData name="Kim Powell" userId="2273f881-d8a5-4a5b-9ac6-2685bcfee73d" providerId="ADAL" clId="{6B4976AF-9BD8-4633-BB9C-7B797EFE9E34}" dt="2025-04-11T14:24:40.109" v="88" actId="20577"/>
        <pc:sldMkLst>
          <pc:docMk/>
          <pc:sldMk cId="1830650553" sldId="5048"/>
        </pc:sldMkLst>
        <pc:graphicFrameChg chg="modGraphic">
          <ac:chgData name="Kim Powell" userId="2273f881-d8a5-4a5b-9ac6-2685bcfee73d" providerId="ADAL" clId="{6B4976AF-9BD8-4633-BB9C-7B797EFE9E34}" dt="2025-04-11T14:24:40.109" v="88" actId="20577"/>
          <ac:graphicFrameMkLst>
            <pc:docMk/>
            <pc:sldMk cId="1830650553" sldId="5048"/>
            <ac:graphicFrameMk id="11" creationId="{CFCD6812-4819-6881-7C69-0DF6EBE3A9F3}"/>
          </ac:graphicFrameMkLst>
        </pc:graphicFrameChg>
      </pc:sldChg>
      <pc:sldChg chg="modSp mod">
        <pc:chgData name="Kim Powell" userId="2273f881-d8a5-4a5b-9ac6-2685bcfee73d" providerId="ADAL" clId="{6B4976AF-9BD8-4633-BB9C-7B797EFE9E34}" dt="2025-04-11T15:35:10.604" v="251" actId="20577"/>
        <pc:sldMkLst>
          <pc:docMk/>
          <pc:sldMk cId="1709615551" sldId="5050"/>
        </pc:sldMkLst>
        <pc:spChg chg="mod">
          <ac:chgData name="Kim Powell" userId="2273f881-d8a5-4a5b-9ac6-2685bcfee73d" providerId="ADAL" clId="{6B4976AF-9BD8-4633-BB9C-7B797EFE9E34}" dt="2025-04-11T15:35:10.604" v="251" actId="20577"/>
          <ac:spMkLst>
            <pc:docMk/>
            <pc:sldMk cId="1709615551" sldId="5050"/>
            <ac:spMk id="5" creationId="{5BB9BB0D-41CB-AE73-125E-90C09052AEC0}"/>
          </ac:spMkLst>
        </pc:spChg>
      </pc:sldChg>
    </pc:docChg>
  </pc:docChgLst>
  <pc:docChgLst>
    <pc:chgData name="Paul Quinlan" userId="1afe6af5-399a-49e6-8e82-d74400b7fc64" providerId="ADAL" clId="{4ED8AA49-F481-F74D-B22B-51F6EFC5D057}"/>
    <pc:docChg chg="modSld">
      <pc:chgData name="Paul Quinlan" userId="1afe6af5-399a-49e6-8e82-d74400b7fc64" providerId="ADAL" clId="{4ED8AA49-F481-F74D-B22B-51F6EFC5D057}" dt="2025-04-11T21:15:49.173" v="22" actId="207"/>
      <pc:docMkLst>
        <pc:docMk/>
      </pc:docMkLst>
      <pc:sldChg chg="modSp mod modCm">
        <pc:chgData name="Paul Quinlan" userId="1afe6af5-399a-49e6-8e82-d74400b7fc64" providerId="ADAL" clId="{4ED8AA49-F481-F74D-B22B-51F6EFC5D057}" dt="2025-04-11T16:03:14.446" v="21" actId="20577"/>
        <pc:sldMkLst>
          <pc:docMk/>
          <pc:sldMk cId="73958026" sldId="277"/>
        </pc:sldMkLst>
        <pc:spChg chg="mod">
          <ac:chgData name="Paul Quinlan" userId="1afe6af5-399a-49e6-8e82-d74400b7fc64" providerId="ADAL" clId="{4ED8AA49-F481-F74D-B22B-51F6EFC5D057}" dt="2025-04-11T16:03:14.446" v="21" actId="20577"/>
          <ac:spMkLst>
            <pc:docMk/>
            <pc:sldMk cId="73958026" sldId="277"/>
            <ac:spMk id="29" creationId="{446775C9-9529-CB75-4657-6A3510E66D0C}"/>
          </ac:spMkLst>
        </pc:spChg>
        <pc:extLst>
          <p:ext xmlns:p="http://schemas.openxmlformats.org/presentationml/2006/main" uri="{D6D511B9-2390-475A-947B-AFAB55BFBCF1}">
            <pc226:cmChg xmlns:pc226="http://schemas.microsoft.com/office/powerpoint/2022/06/main/command" chg="mod">
              <pc226:chgData name="Paul Quinlan" userId="1afe6af5-399a-49e6-8e82-d74400b7fc64" providerId="ADAL" clId="{4ED8AA49-F481-F74D-B22B-51F6EFC5D057}" dt="2025-04-11T16:03:14.446" v="21" actId="20577"/>
              <pc2:cmMkLst xmlns:pc2="http://schemas.microsoft.com/office/powerpoint/2019/9/main/command">
                <pc:docMk/>
                <pc:sldMk cId="73958026" sldId="277"/>
                <pc2:cmMk id="{CF4FCC73-D40C-4C32-BF8A-34AFC746828F}"/>
              </pc2:cmMkLst>
            </pc226:cmChg>
            <pc226:cmChg xmlns:pc226="http://schemas.microsoft.com/office/powerpoint/2022/06/main/command" chg="mod">
              <pc226:chgData name="Paul Quinlan" userId="1afe6af5-399a-49e6-8e82-d74400b7fc64" providerId="ADAL" clId="{4ED8AA49-F481-F74D-B22B-51F6EFC5D057}" dt="2025-04-11T16:03:14.446" v="21" actId="20577"/>
              <pc2:cmMkLst xmlns:pc2="http://schemas.microsoft.com/office/powerpoint/2019/9/main/command">
                <pc:docMk/>
                <pc:sldMk cId="73958026" sldId="277"/>
                <pc2:cmMk id="{21170CEA-859E-4636-BFBA-682B820622B6}"/>
              </pc2:cmMkLst>
            </pc226:cmChg>
          </p:ext>
        </pc:extLst>
      </pc:sldChg>
      <pc:sldChg chg="modSp mod">
        <pc:chgData name="Paul Quinlan" userId="1afe6af5-399a-49e6-8e82-d74400b7fc64" providerId="ADAL" clId="{4ED8AA49-F481-F74D-B22B-51F6EFC5D057}" dt="2025-04-11T21:15:49.173" v="22" actId="207"/>
        <pc:sldMkLst>
          <pc:docMk/>
          <pc:sldMk cId="858261292" sldId="5008"/>
        </pc:sldMkLst>
        <pc:spChg chg="mod">
          <ac:chgData name="Paul Quinlan" userId="1afe6af5-399a-49e6-8e82-d74400b7fc64" providerId="ADAL" clId="{4ED8AA49-F481-F74D-B22B-51F6EFC5D057}" dt="2025-04-11T21:15:49.173" v="22" actId="207"/>
          <ac:spMkLst>
            <pc:docMk/>
            <pc:sldMk cId="858261292" sldId="5008"/>
            <ac:spMk id="67" creationId="{7D879ACE-21B0-23F5-A5C6-6AF8D377AB8F}"/>
          </ac:spMkLst>
        </pc:spChg>
      </pc:sldChg>
    </pc:docChg>
  </pc:docChgLst>
  <pc:docChgLst>
    <pc:chgData name="Greg Litra" userId="S::glitra@scottmadden.com::111aa391-8d75-49da-a623-80e8ce17c262" providerId="AD" clId="Web-{99387633-A26F-41B7-B8A1-E318422F33AF}"/>
    <pc:docChg chg="addSld delSld">
      <pc:chgData name="Greg Litra" userId="S::glitra@scottmadden.com::111aa391-8d75-49da-a623-80e8ce17c262" providerId="AD" clId="Web-{99387633-A26F-41B7-B8A1-E318422F33AF}" dt="2025-04-10T18:15:23.235" v="1"/>
      <pc:docMkLst>
        <pc:docMk/>
      </pc:docMkLst>
      <pc:sldChg chg="new del">
        <pc:chgData name="Greg Litra" userId="S::glitra@scottmadden.com::111aa391-8d75-49da-a623-80e8ce17c262" providerId="AD" clId="Web-{99387633-A26F-41B7-B8A1-E318422F33AF}" dt="2025-04-10T18:15:23.235" v="1"/>
        <pc:sldMkLst>
          <pc:docMk/>
          <pc:sldMk cId="3252861318" sldId="5046"/>
        </pc:sldMkLst>
      </pc:sldChg>
    </pc:docChg>
  </pc:docChgLst>
  <pc:docChgLst>
    <pc:chgData name="Greg Litra" userId="111aa391-8d75-49da-a623-80e8ce17c262" providerId="ADAL" clId="{E23804B3-6A6A-40B8-A400-38CE0DA321D4}"/>
    <pc:docChg chg="undo custSel addSld delSld modSld">
      <pc:chgData name="Greg Litra" userId="111aa391-8d75-49da-a623-80e8ce17c262" providerId="ADAL" clId="{E23804B3-6A6A-40B8-A400-38CE0DA321D4}" dt="2025-04-08T13:06:16.490" v="436" actId="20577"/>
      <pc:docMkLst>
        <pc:docMk/>
      </pc:docMkLst>
      <pc:sldChg chg="modSp mod">
        <pc:chgData name="Greg Litra" userId="111aa391-8d75-49da-a623-80e8ce17c262" providerId="ADAL" clId="{E23804B3-6A6A-40B8-A400-38CE0DA321D4}" dt="2025-04-04T15:56:10.633" v="194" actId="20577"/>
        <pc:sldMkLst>
          <pc:docMk/>
          <pc:sldMk cId="3521079023" sldId="264"/>
        </pc:sldMkLst>
        <pc:spChg chg="mod">
          <ac:chgData name="Greg Litra" userId="111aa391-8d75-49da-a623-80e8ce17c262" providerId="ADAL" clId="{E23804B3-6A6A-40B8-A400-38CE0DA321D4}" dt="2025-04-04T15:56:10.633" v="194" actId="20577"/>
          <ac:spMkLst>
            <pc:docMk/>
            <pc:sldMk cId="3521079023" sldId="264"/>
            <ac:spMk id="4" creationId="{419335C3-E25C-C83B-192C-99C0D94E2B91}"/>
          </ac:spMkLst>
        </pc:spChg>
      </pc:sldChg>
      <pc:sldChg chg="modSp mod">
        <pc:chgData name="Greg Litra" userId="111aa391-8d75-49da-a623-80e8ce17c262" providerId="ADAL" clId="{E23804B3-6A6A-40B8-A400-38CE0DA321D4}" dt="2025-04-07T19:35:04.725" v="418" actId="122"/>
        <pc:sldMkLst>
          <pc:docMk/>
          <pc:sldMk cId="589843388" sldId="268"/>
        </pc:sldMkLst>
        <pc:spChg chg="mod">
          <ac:chgData name="Greg Litra" userId="111aa391-8d75-49da-a623-80e8ce17c262" providerId="ADAL" clId="{E23804B3-6A6A-40B8-A400-38CE0DA321D4}" dt="2025-04-04T15:56:15.750" v="195"/>
          <ac:spMkLst>
            <pc:docMk/>
            <pc:sldMk cId="589843388" sldId="268"/>
            <ac:spMk id="4" creationId="{4CC994E6-F910-B272-158B-4DAF7C2E5869}"/>
          </ac:spMkLst>
        </pc:spChg>
        <pc:spChg chg="mod">
          <ac:chgData name="Greg Litra" userId="111aa391-8d75-49da-a623-80e8ce17c262" providerId="ADAL" clId="{E23804B3-6A6A-40B8-A400-38CE0DA321D4}" dt="2025-04-07T19:33:47.961" v="410" actId="20577"/>
          <ac:spMkLst>
            <pc:docMk/>
            <pc:sldMk cId="589843388" sldId="268"/>
            <ac:spMk id="7" creationId="{BF900A89-C862-4A13-DB06-FA61C078A970}"/>
          </ac:spMkLst>
        </pc:spChg>
        <pc:spChg chg="mod">
          <ac:chgData name="Greg Litra" userId="111aa391-8d75-49da-a623-80e8ce17c262" providerId="ADAL" clId="{E23804B3-6A6A-40B8-A400-38CE0DA321D4}" dt="2025-04-07T19:22:42.109" v="264" actId="20577"/>
          <ac:spMkLst>
            <pc:docMk/>
            <pc:sldMk cId="589843388" sldId="268"/>
            <ac:spMk id="11" creationId="{7D290C3C-FF0A-3EAC-530F-99D496B8E9DB}"/>
          </ac:spMkLst>
        </pc:spChg>
        <pc:spChg chg="mod ord">
          <ac:chgData name="Greg Litra" userId="111aa391-8d75-49da-a623-80e8ce17c262" providerId="ADAL" clId="{E23804B3-6A6A-40B8-A400-38CE0DA321D4}" dt="2025-04-07T19:34:27.871" v="415" actId="20577"/>
          <ac:spMkLst>
            <pc:docMk/>
            <pc:sldMk cId="589843388" sldId="268"/>
            <ac:spMk id="12" creationId="{353469B5-836F-3A12-02F8-87153237FA4F}"/>
          </ac:spMkLst>
        </pc:spChg>
        <pc:graphicFrameChg chg="mod modGraphic">
          <ac:chgData name="Greg Litra" userId="111aa391-8d75-49da-a623-80e8ce17c262" providerId="ADAL" clId="{E23804B3-6A6A-40B8-A400-38CE0DA321D4}" dt="2025-04-07T19:35:04.725" v="418" actId="122"/>
          <ac:graphicFrameMkLst>
            <pc:docMk/>
            <pc:sldMk cId="589843388" sldId="268"/>
            <ac:graphicFrameMk id="10" creationId="{C490F96E-B3CF-D08C-8219-66DD4ADD6E08}"/>
          </ac:graphicFrameMkLst>
        </pc:graphicFrameChg>
      </pc:sldChg>
      <pc:sldChg chg="modSp mod">
        <pc:chgData name="Greg Litra" userId="111aa391-8d75-49da-a623-80e8ce17c262" providerId="ADAL" clId="{E23804B3-6A6A-40B8-A400-38CE0DA321D4}" dt="2025-04-04T15:26:18.516" v="174" actId="403"/>
        <pc:sldMkLst>
          <pc:docMk/>
          <pc:sldMk cId="2511481623" sldId="271"/>
        </pc:sldMkLst>
      </pc:sldChg>
      <pc:sldChg chg="modSp mod modCm">
        <pc:chgData name="Greg Litra" userId="111aa391-8d75-49da-a623-80e8ce17c262" providerId="ADAL" clId="{E23804B3-6A6A-40B8-A400-38CE0DA321D4}" dt="2025-04-08T13:06:16.490" v="436" actId="20577"/>
        <pc:sldMkLst>
          <pc:docMk/>
          <pc:sldMk cId="610794790" sldId="272"/>
        </pc:sldMkLst>
        <pc:graphicFrameChg chg="mod modGraphic">
          <ac:chgData name="Greg Litra" userId="111aa391-8d75-49da-a623-80e8ce17c262" providerId="ADAL" clId="{E23804B3-6A6A-40B8-A400-38CE0DA321D4}" dt="2025-04-08T13:06:16.490" v="436" actId="20577"/>
          <ac:graphicFrameMkLst>
            <pc:docMk/>
            <pc:sldMk cId="610794790" sldId="272"/>
            <ac:graphicFrameMk id="10" creationId="{1FF72D7B-44F7-9038-6134-500E188E799C}"/>
          </ac:graphicFrameMkLst>
        </pc:graphicFrameChg>
        <pc:extLst>
          <p:ext xmlns:p="http://schemas.openxmlformats.org/presentationml/2006/main" uri="{D6D511B9-2390-475A-947B-AFAB55BFBCF1}">
            <pc226:cmChg xmlns:pc226="http://schemas.microsoft.com/office/powerpoint/2022/06/main/command" chg="mod">
              <pc226:chgData name="Greg Litra" userId="111aa391-8d75-49da-a623-80e8ce17c262" providerId="ADAL" clId="{E23804B3-6A6A-40B8-A400-38CE0DA321D4}" dt="2025-04-08T13:06:09.446" v="419" actId="20577"/>
              <pc2:cmMkLst xmlns:pc2="http://schemas.microsoft.com/office/powerpoint/2019/9/main/command">
                <pc:docMk/>
                <pc:sldMk cId="610794790" sldId="272"/>
                <pc2:cmMk id="{D916BC28-4DA8-4568-A0E2-8F6490EC32B1}"/>
              </pc2:cmMkLst>
            </pc226:cmChg>
            <pc226:cmChg xmlns:pc226="http://schemas.microsoft.com/office/powerpoint/2022/06/main/command" chg="mod">
              <pc226:chgData name="Greg Litra" userId="111aa391-8d75-49da-a623-80e8ce17c262" providerId="ADAL" clId="{E23804B3-6A6A-40B8-A400-38CE0DA321D4}" dt="2025-04-08T13:06:16.490" v="436" actId="20577"/>
              <pc2:cmMkLst xmlns:pc2="http://schemas.microsoft.com/office/powerpoint/2019/9/main/command">
                <pc:docMk/>
                <pc:sldMk cId="610794790" sldId="272"/>
                <pc2:cmMk id="{0366862B-3B0F-4246-8301-F0F0510E6F61}"/>
              </pc2:cmMkLst>
            </pc226:cmChg>
            <pc226:cmChg xmlns:pc226="http://schemas.microsoft.com/office/powerpoint/2022/06/main/command" chg="mod">
              <pc226:chgData name="Greg Litra" userId="111aa391-8d75-49da-a623-80e8ce17c262" providerId="ADAL" clId="{E23804B3-6A6A-40B8-A400-38CE0DA321D4}" dt="2025-04-08T13:06:09.446" v="419" actId="20577"/>
              <pc2:cmMkLst xmlns:pc2="http://schemas.microsoft.com/office/powerpoint/2019/9/main/command">
                <pc:docMk/>
                <pc:sldMk cId="610794790" sldId="272"/>
                <pc2:cmMk id="{8EFD7748-4684-475E-85A1-CAC6EC53D6AA}"/>
              </pc2:cmMkLst>
            </pc226:cmChg>
          </p:ext>
        </pc:extLst>
      </pc:sldChg>
      <pc:sldChg chg="modSp mod">
        <pc:chgData name="Greg Litra" userId="111aa391-8d75-49da-a623-80e8ce17c262" providerId="ADAL" clId="{E23804B3-6A6A-40B8-A400-38CE0DA321D4}" dt="2025-04-04T15:26:11.158" v="173" actId="403"/>
        <pc:sldMkLst>
          <pc:docMk/>
          <pc:sldMk cId="3863770645" sldId="275"/>
        </pc:sldMkLst>
        <pc:spChg chg="mod">
          <ac:chgData name="Greg Litra" userId="111aa391-8d75-49da-a623-80e8ce17c262" providerId="ADAL" clId="{E23804B3-6A6A-40B8-A400-38CE0DA321D4}" dt="2025-04-04T14:56:26.414" v="84"/>
          <ac:spMkLst>
            <pc:docMk/>
            <pc:sldMk cId="3863770645" sldId="275"/>
            <ac:spMk id="4" creationId="{C4F5D775-7D58-374E-0E0E-99D307A5969C}"/>
          </ac:spMkLst>
        </pc:spChg>
      </pc:sldChg>
      <pc:sldChg chg="modSp mod">
        <pc:chgData name="Greg Litra" userId="111aa391-8d75-49da-a623-80e8ce17c262" providerId="ADAL" clId="{E23804B3-6A6A-40B8-A400-38CE0DA321D4}" dt="2025-04-04T15:26:04.447" v="172" actId="403"/>
        <pc:sldMkLst>
          <pc:docMk/>
          <pc:sldMk cId="2547760573" sldId="276"/>
        </pc:sldMkLst>
        <pc:spChg chg="mod">
          <ac:chgData name="Greg Litra" userId="111aa391-8d75-49da-a623-80e8ce17c262" providerId="ADAL" clId="{E23804B3-6A6A-40B8-A400-38CE0DA321D4}" dt="2025-04-04T14:56:31.422" v="86"/>
          <ac:spMkLst>
            <pc:docMk/>
            <pc:sldMk cId="2547760573" sldId="276"/>
            <ac:spMk id="4" creationId="{B20200D4-5193-B3F5-FFD6-EFD6586BC995}"/>
          </ac:spMkLst>
        </pc:spChg>
        <pc:spChg chg="mod">
          <ac:chgData name="Greg Litra" userId="111aa391-8d75-49da-a623-80e8ce17c262" providerId="ADAL" clId="{E23804B3-6A6A-40B8-A400-38CE0DA321D4}" dt="2025-04-04T15:26:04.447" v="172" actId="403"/>
          <ac:spMkLst>
            <pc:docMk/>
            <pc:sldMk cId="2547760573" sldId="276"/>
            <ac:spMk id="10" creationId="{92C224C8-D5D4-F27B-0C29-03A7B5AA6328}"/>
          </ac:spMkLst>
        </pc:spChg>
      </pc:sldChg>
      <pc:sldChg chg="modSp mod">
        <pc:chgData name="Greg Litra" userId="111aa391-8d75-49da-a623-80e8ce17c262" providerId="ADAL" clId="{E23804B3-6A6A-40B8-A400-38CE0DA321D4}" dt="2025-04-04T14:49:05.217" v="24" actId="20577"/>
        <pc:sldMkLst>
          <pc:docMk/>
          <pc:sldMk cId="2718923043" sldId="4996"/>
        </pc:sldMkLst>
      </pc:sldChg>
      <pc:sldChg chg="addSp modSp mod">
        <pc:chgData name="Greg Litra" userId="111aa391-8d75-49da-a623-80e8ce17c262" providerId="ADAL" clId="{E23804B3-6A6A-40B8-A400-38CE0DA321D4}" dt="2025-04-04T15:21:49.323" v="155" actId="20577"/>
        <pc:sldMkLst>
          <pc:docMk/>
          <pc:sldMk cId="1875363635" sldId="5013"/>
        </pc:sldMkLst>
        <pc:spChg chg="mod">
          <ac:chgData name="Greg Litra" userId="111aa391-8d75-49da-a623-80e8ce17c262" providerId="ADAL" clId="{E23804B3-6A6A-40B8-A400-38CE0DA321D4}" dt="2025-04-04T15:21:49.323" v="155" actId="20577"/>
          <ac:spMkLst>
            <pc:docMk/>
            <pc:sldMk cId="1875363635" sldId="5013"/>
            <ac:spMk id="3" creationId="{B54CC67C-B01D-BBFD-79BB-D82170AAC300}"/>
          </ac:spMkLst>
        </pc:spChg>
      </pc:sldChg>
      <pc:sldChg chg="modSp mod">
        <pc:chgData name="Greg Litra" userId="111aa391-8d75-49da-a623-80e8ce17c262" providerId="ADAL" clId="{E23804B3-6A6A-40B8-A400-38CE0DA321D4}" dt="2025-04-04T14:56:16.727" v="82" actId="20577"/>
        <pc:sldMkLst>
          <pc:docMk/>
          <pc:sldMk cId="293048155" sldId="5025"/>
        </pc:sldMkLst>
      </pc:sldChg>
      <pc:sldChg chg="modSp mod">
        <pc:chgData name="Greg Litra" userId="111aa391-8d75-49da-a623-80e8ce17c262" providerId="ADAL" clId="{E23804B3-6A6A-40B8-A400-38CE0DA321D4}" dt="2025-04-04T14:56:39.512" v="89" actId="20577"/>
        <pc:sldMkLst>
          <pc:docMk/>
          <pc:sldMk cId="1236642315" sldId="5026"/>
        </pc:sldMkLst>
      </pc:sldChg>
      <pc:sldChg chg="modSp mod">
        <pc:chgData name="Greg Litra" userId="111aa391-8d75-49da-a623-80e8ce17c262" providerId="ADAL" clId="{E23804B3-6A6A-40B8-A400-38CE0DA321D4}" dt="2025-04-04T14:57:03.599" v="103" actId="20577"/>
        <pc:sldMkLst>
          <pc:docMk/>
          <pc:sldMk cId="382373899" sldId="5027"/>
        </pc:sldMkLst>
      </pc:sldChg>
      <pc:sldChg chg="del">
        <pc:chgData name="Greg Litra" userId="111aa391-8d75-49da-a623-80e8ce17c262" providerId="ADAL" clId="{E23804B3-6A6A-40B8-A400-38CE0DA321D4}" dt="2025-04-04T14:48:00.911" v="1" actId="47"/>
        <pc:sldMkLst>
          <pc:docMk/>
          <pc:sldMk cId="286570130" sldId="5028"/>
        </pc:sldMkLst>
      </pc:sldChg>
      <pc:sldChg chg="del">
        <pc:chgData name="Greg Litra" userId="111aa391-8d75-49da-a623-80e8ce17c262" providerId="ADAL" clId="{E23804B3-6A6A-40B8-A400-38CE0DA321D4}" dt="2025-04-04T14:48:00.911" v="1" actId="47"/>
        <pc:sldMkLst>
          <pc:docMk/>
          <pc:sldMk cId="2499619139" sldId="5029"/>
        </pc:sldMkLst>
      </pc:sldChg>
      <pc:sldChg chg="modSp mod">
        <pc:chgData name="Greg Litra" userId="111aa391-8d75-49da-a623-80e8ce17c262" providerId="ADAL" clId="{E23804B3-6A6A-40B8-A400-38CE0DA321D4}" dt="2025-04-04T15:24:12.322" v="159" actId="403"/>
        <pc:sldMkLst>
          <pc:docMk/>
          <pc:sldMk cId="46885772" sldId="5033"/>
        </pc:sldMkLst>
        <pc:spChg chg="mod">
          <ac:chgData name="Greg Litra" userId="111aa391-8d75-49da-a623-80e8ce17c262" providerId="ADAL" clId="{E23804B3-6A6A-40B8-A400-38CE0DA321D4}" dt="2025-04-04T15:24:12.322" v="159" actId="403"/>
          <ac:spMkLst>
            <pc:docMk/>
            <pc:sldMk cId="46885772" sldId="5033"/>
            <ac:spMk id="5" creationId="{129C2D41-4480-47C4-F203-C53C9F50EA5C}"/>
          </ac:spMkLst>
        </pc:spChg>
      </pc:sldChg>
      <pc:sldChg chg="addSp modSp add mod">
        <pc:chgData name="Greg Litra" userId="111aa391-8d75-49da-a623-80e8ce17c262" providerId="ADAL" clId="{E23804B3-6A6A-40B8-A400-38CE0DA321D4}" dt="2025-04-04T14:51:02.279" v="57" actId="1037"/>
        <pc:sldMkLst>
          <pc:docMk/>
          <pc:sldMk cId="3000727915" sldId="5034"/>
        </pc:sldMkLst>
      </pc:sldChg>
      <pc:sldChg chg="modSp add mod">
        <pc:chgData name="Greg Litra" userId="111aa391-8d75-49da-a623-80e8ce17c262" providerId="ADAL" clId="{E23804B3-6A6A-40B8-A400-38CE0DA321D4}" dt="2025-04-04T15:25:03.877" v="170" actId="1035"/>
        <pc:sldMkLst>
          <pc:docMk/>
          <pc:sldMk cId="854092529" sldId="5035"/>
        </pc:sldMkLst>
        <pc:spChg chg="mod">
          <ac:chgData name="Greg Litra" userId="111aa391-8d75-49da-a623-80e8ce17c262" providerId="ADAL" clId="{E23804B3-6A6A-40B8-A400-38CE0DA321D4}" dt="2025-04-04T15:25:03.877" v="170" actId="1035"/>
          <ac:spMkLst>
            <pc:docMk/>
            <pc:sldMk cId="854092529" sldId="5035"/>
            <ac:spMk id="5" creationId="{129C2D41-4480-47C4-F203-C53C9F50EA5C}"/>
          </ac:spMkLst>
        </pc:spChg>
      </pc:sldChg>
      <pc:sldChg chg="add">
        <pc:chgData name="Greg Litra" userId="111aa391-8d75-49da-a623-80e8ce17c262" providerId="ADAL" clId="{E23804B3-6A6A-40B8-A400-38CE0DA321D4}" dt="2025-04-04T16:00:57.804" v="257"/>
        <pc:sldMkLst>
          <pc:docMk/>
          <pc:sldMk cId="1902531994" sldId="5036"/>
        </pc:sldMkLst>
      </pc:sldChg>
      <pc:sldChg chg="add">
        <pc:chgData name="Greg Litra" userId="111aa391-8d75-49da-a623-80e8ce17c262" providerId="ADAL" clId="{E23804B3-6A6A-40B8-A400-38CE0DA321D4}" dt="2025-04-04T16:00:57.804" v="257"/>
        <pc:sldMkLst>
          <pc:docMk/>
          <pc:sldMk cId="1669212381" sldId="5037"/>
        </pc:sldMkLst>
      </pc:sldChg>
    </pc:docChg>
  </pc:docChgLst>
  <pc:docChgLst>
    <pc:chgData name="Christopher Bobbitt" userId="1ddca848-166f-42c8-aefa-d06e200cf6d5" providerId="ADAL" clId="{9BE743EB-3C29-4205-9116-A6D9A0AB5488}"/>
    <pc:docChg chg="modSld">
      <pc:chgData name="Christopher Bobbitt" userId="1ddca848-166f-42c8-aefa-d06e200cf6d5" providerId="ADAL" clId="{9BE743EB-3C29-4205-9116-A6D9A0AB5488}" dt="2025-04-11T17:50:17.393" v="75" actId="20577"/>
      <pc:docMkLst>
        <pc:docMk/>
      </pc:docMkLst>
      <pc:sldChg chg="mod">
        <pc:chgData name="Christopher Bobbitt" userId="1ddca848-166f-42c8-aefa-d06e200cf6d5" providerId="ADAL" clId="{9BE743EB-3C29-4205-9116-A6D9A0AB5488}" dt="2025-04-11T15:03:28.441" v="26" actId="27918"/>
        <pc:sldMkLst>
          <pc:docMk/>
          <pc:sldMk cId="2208318223" sldId="269"/>
        </pc:sldMkLst>
      </pc:sldChg>
      <pc:sldChg chg="modSp mod">
        <pc:chgData name="Christopher Bobbitt" userId="1ddca848-166f-42c8-aefa-d06e200cf6d5" providerId="ADAL" clId="{9BE743EB-3C29-4205-9116-A6D9A0AB5488}" dt="2025-04-11T17:50:17.393" v="75" actId="20577"/>
        <pc:sldMkLst>
          <pc:docMk/>
          <pc:sldMk cId="610794790" sldId="272"/>
        </pc:sldMkLst>
        <pc:graphicFrameChg chg="modGraphic">
          <ac:chgData name="Christopher Bobbitt" userId="1ddca848-166f-42c8-aefa-d06e200cf6d5" providerId="ADAL" clId="{9BE743EB-3C29-4205-9116-A6D9A0AB5488}" dt="2025-04-11T17:50:17.393" v="75" actId="20577"/>
          <ac:graphicFrameMkLst>
            <pc:docMk/>
            <pc:sldMk cId="610794790" sldId="272"/>
            <ac:graphicFrameMk id="10" creationId="{1FF72D7B-44F7-9038-6134-500E188E799C}"/>
          </ac:graphicFrameMkLst>
        </pc:graphicFrameChg>
      </pc:sldChg>
      <pc:sldChg chg="modSp mod">
        <pc:chgData name="Christopher Bobbitt" userId="1ddca848-166f-42c8-aefa-d06e200cf6d5" providerId="ADAL" clId="{9BE743EB-3C29-4205-9116-A6D9A0AB5488}" dt="2025-04-11T14:05:08.208" v="24" actId="20577"/>
        <pc:sldMkLst>
          <pc:docMk/>
          <pc:sldMk cId="2547760573" sldId="276"/>
        </pc:sldMkLst>
        <pc:spChg chg="mod">
          <ac:chgData name="Christopher Bobbitt" userId="1ddca848-166f-42c8-aefa-d06e200cf6d5" providerId="ADAL" clId="{9BE743EB-3C29-4205-9116-A6D9A0AB5488}" dt="2025-04-11T14:05:08.208" v="24" actId="20577"/>
          <ac:spMkLst>
            <pc:docMk/>
            <pc:sldMk cId="2547760573" sldId="276"/>
            <ac:spMk id="11" creationId="{D2A5E101-E220-7010-D9B6-F24BE4E0133C}"/>
          </ac:spMkLst>
        </pc:spChg>
      </pc:sldChg>
      <pc:sldChg chg="modSp mod modCm">
        <pc:chgData name="Christopher Bobbitt" userId="1ddca848-166f-42c8-aefa-d06e200cf6d5" providerId="ADAL" clId="{9BE743EB-3C29-4205-9116-A6D9A0AB5488}" dt="2025-04-11T15:17:55.664" v="67" actId="20577"/>
        <pc:sldMkLst>
          <pc:docMk/>
          <pc:sldMk cId="73958026" sldId="277"/>
        </pc:sldMkLst>
        <pc:spChg chg="mod">
          <ac:chgData name="Christopher Bobbitt" userId="1ddca848-166f-42c8-aefa-d06e200cf6d5" providerId="ADAL" clId="{9BE743EB-3C29-4205-9116-A6D9A0AB5488}" dt="2025-04-11T15:17:55.664" v="67" actId="20577"/>
          <ac:spMkLst>
            <pc:docMk/>
            <pc:sldMk cId="73958026" sldId="277"/>
            <ac:spMk id="29" creationId="{446775C9-9529-CB75-4657-6A3510E66D0C}"/>
          </ac:spMkLst>
        </pc:spChg>
        <pc:extLst>
          <p:ext xmlns:p="http://schemas.openxmlformats.org/presentationml/2006/main" uri="{D6D511B9-2390-475A-947B-AFAB55BFBCF1}">
            <pc226:cmChg xmlns:pc226="http://schemas.microsoft.com/office/powerpoint/2022/06/main/command" chg="mod">
              <pc226:chgData name="Christopher Bobbitt" userId="1ddca848-166f-42c8-aefa-d06e200cf6d5" providerId="ADAL" clId="{9BE743EB-3C29-4205-9116-A6D9A0AB5488}" dt="2025-04-11T15:17:55.664" v="67" actId="20577"/>
              <pc2:cmMkLst xmlns:pc2="http://schemas.microsoft.com/office/powerpoint/2019/9/main/command">
                <pc:docMk/>
                <pc:sldMk cId="73958026" sldId="277"/>
                <pc2:cmMk id="{CF4FCC73-D40C-4C32-BF8A-34AFC746828F}"/>
              </pc2:cmMkLst>
            </pc226:cmChg>
            <pc226:cmChg xmlns:pc226="http://schemas.microsoft.com/office/powerpoint/2022/06/main/command" chg="mod">
              <pc226:chgData name="Christopher Bobbitt" userId="1ddca848-166f-42c8-aefa-d06e200cf6d5" providerId="ADAL" clId="{9BE743EB-3C29-4205-9116-A6D9A0AB5488}" dt="2025-04-11T15:17:55.664" v="67" actId="20577"/>
              <pc2:cmMkLst xmlns:pc2="http://schemas.microsoft.com/office/powerpoint/2019/9/main/command">
                <pc:docMk/>
                <pc:sldMk cId="73958026" sldId="277"/>
                <pc2:cmMk id="{21170CEA-859E-4636-BFBA-682B820622B6}"/>
              </pc2:cmMkLst>
            </pc226:cmChg>
          </p:ext>
        </pc:extLst>
      </pc:sldChg>
      <pc:sldChg chg="modSp mod">
        <pc:chgData name="Christopher Bobbitt" userId="1ddca848-166f-42c8-aefa-d06e200cf6d5" providerId="ADAL" clId="{9BE743EB-3C29-4205-9116-A6D9A0AB5488}" dt="2025-04-11T13:22:00.855" v="1" actId="20577"/>
        <pc:sldMkLst>
          <pc:docMk/>
          <pc:sldMk cId="2007921613" sldId="278"/>
        </pc:sldMkLst>
        <pc:spChg chg="mod">
          <ac:chgData name="Christopher Bobbitt" userId="1ddca848-166f-42c8-aefa-d06e200cf6d5" providerId="ADAL" clId="{9BE743EB-3C29-4205-9116-A6D9A0AB5488}" dt="2025-04-11T13:22:00.855" v="1" actId="20577"/>
          <ac:spMkLst>
            <pc:docMk/>
            <pc:sldMk cId="2007921613" sldId="278"/>
            <ac:spMk id="5" creationId="{71FBAC91-B076-C117-2725-3EFF026DD53D}"/>
          </ac:spMkLst>
        </pc:spChg>
      </pc:sldChg>
      <pc:sldChg chg="modSp mod">
        <pc:chgData name="Christopher Bobbitt" userId="1ddca848-166f-42c8-aefa-d06e200cf6d5" providerId="ADAL" clId="{9BE743EB-3C29-4205-9116-A6D9A0AB5488}" dt="2025-04-11T15:07:12.477" v="60" actId="20577"/>
        <pc:sldMkLst>
          <pc:docMk/>
          <pc:sldMk cId="2484044652" sldId="5009"/>
        </pc:sldMkLst>
        <pc:spChg chg="mod">
          <ac:chgData name="Christopher Bobbitt" userId="1ddca848-166f-42c8-aefa-d06e200cf6d5" providerId="ADAL" clId="{9BE743EB-3C29-4205-9116-A6D9A0AB5488}" dt="2025-04-11T15:07:12.477" v="60" actId="20577"/>
          <ac:spMkLst>
            <pc:docMk/>
            <pc:sldMk cId="2484044652" sldId="5009"/>
            <ac:spMk id="12" creationId="{ADA12053-91CF-DCED-CFE7-D9E39D70105B}"/>
          </ac:spMkLst>
        </pc:spChg>
      </pc:sldChg>
      <pc:sldChg chg="modSp mod modCm">
        <pc:chgData name="Christopher Bobbitt" userId="1ddca848-166f-42c8-aefa-d06e200cf6d5" providerId="ADAL" clId="{9BE743EB-3C29-4205-9116-A6D9A0AB5488}" dt="2025-04-11T15:36:54.993" v="70" actId="20577"/>
        <pc:sldMkLst>
          <pc:docMk/>
          <pc:sldMk cId="2642798019" sldId="5032"/>
        </pc:sldMkLst>
        <pc:graphicFrameChg chg="modGraphic">
          <ac:chgData name="Christopher Bobbitt" userId="1ddca848-166f-42c8-aefa-d06e200cf6d5" providerId="ADAL" clId="{9BE743EB-3C29-4205-9116-A6D9A0AB5488}" dt="2025-04-11T15:36:54.993" v="70" actId="20577"/>
          <ac:graphicFrameMkLst>
            <pc:docMk/>
            <pc:sldMk cId="2642798019" sldId="5032"/>
            <ac:graphicFrameMk id="14" creationId="{6EA6B541-0CE8-1B09-5CB9-9382F813278D}"/>
          </ac:graphicFrameMkLst>
        </pc:graphicFrameChg>
        <pc:extLst>
          <p:ext xmlns:p="http://schemas.openxmlformats.org/presentationml/2006/main" uri="{D6D511B9-2390-475A-947B-AFAB55BFBCF1}">
            <pc226:cmChg xmlns:pc226="http://schemas.microsoft.com/office/powerpoint/2022/06/main/command" chg="mod">
              <pc226:chgData name="Christopher Bobbitt" userId="1ddca848-166f-42c8-aefa-d06e200cf6d5" providerId="ADAL" clId="{9BE743EB-3C29-4205-9116-A6D9A0AB5488}" dt="2025-04-11T15:36:54.993" v="70" actId="20577"/>
              <pc2:cmMkLst xmlns:pc2="http://schemas.microsoft.com/office/powerpoint/2019/9/main/command">
                <pc:docMk/>
                <pc:sldMk cId="2642798019" sldId="5032"/>
                <pc2:cmMk id="{74728BE8-8EB7-4131-B809-C97FCCEFC4C1}"/>
              </pc2:cmMkLst>
            </pc226:cmChg>
          </p:ext>
        </pc:extLst>
      </pc:sldChg>
      <pc:sldChg chg="modSp mod">
        <pc:chgData name="Christopher Bobbitt" userId="1ddca848-166f-42c8-aefa-d06e200cf6d5" providerId="ADAL" clId="{9BE743EB-3C29-4205-9116-A6D9A0AB5488}" dt="2025-04-11T15:21:26.209" v="68" actId="20577"/>
        <pc:sldMkLst>
          <pc:docMk/>
          <pc:sldMk cId="1268626405" sldId="5041"/>
        </pc:sldMkLst>
        <pc:spChg chg="mod">
          <ac:chgData name="Christopher Bobbitt" userId="1ddca848-166f-42c8-aefa-d06e200cf6d5" providerId="ADAL" clId="{9BE743EB-3C29-4205-9116-A6D9A0AB5488}" dt="2025-04-11T15:21:26.209" v="68" actId="20577"/>
          <ac:spMkLst>
            <pc:docMk/>
            <pc:sldMk cId="1268626405" sldId="5041"/>
            <ac:spMk id="11" creationId="{D68047A4-9CB4-97DE-C216-72CA85DC792E}"/>
          </ac:spMkLst>
        </pc:spChg>
      </pc:sldChg>
      <pc:sldChg chg="modSp mod">
        <pc:chgData name="Christopher Bobbitt" userId="1ddca848-166f-42c8-aefa-d06e200cf6d5" providerId="ADAL" clId="{9BE743EB-3C29-4205-9116-A6D9A0AB5488}" dt="2025-04-11T12:37:32.997" v="0" actId="20577"/>
        <pc:sldMkLst>
          <pc:docMk/>
          <pc:sldMk cId="669232085" sldId="5046"/>
        </pc:sldMkLst>
        <pc:spChg chg="mod">
          <ac:chgData name="Christopher Bobbitt" userId="1ddca848-166f-42c8-aefa-d06e200cf6d5" providerId="ADAL" clId="{9BE743EB-3C29-4205-9116-A6D9A0AB5488}" dt="2025-04-11T12:37:32.997" v="0" actId="20577"/>
          <ac:spMkLst>
            <pc:docMk/>
            <pc:sldMk cId="669232085" sldId="5046"/>
            <ac:spMk id="5" creationId="{690A2CBD-4FBC-5DD4-F61A-34644F8BDFCA}"/>
          </ac:spMkLst>
        </pc:spChg>
      </pc:sldChg>
      <pc:sldChg chg="modSp mod">
        <pc:chgData name="Christopher Bobbitt" userId="1ddca848-166f-42c8-aefa-d06e200cf6d5" providerId="ADAL" clId="{9BE743EB-3C29-4205-9116-A6D9A0AB5488}" dt="2025-04-11T13:35:06.917" v="2" actId="20577"/>
        <pc:sldMkLst>
          <pc:docMk/>
          <pc:sldMk cId="1830650553" sldId="5048"/>
        </pc:sldMkLst>
        <pc:graphicFrameChg chg="modGraphic">
          <ac:chgData name="Christopher Bobbitt" userId="1ddca848-166f-42c8-aefa-d06e200cf6d5" providerId="ADAL" clId="{9BE743EB-3C29-4205-9116-A6D9A0AB5488}" dt="2025-04-11T13:35:06.917" v="2" actId="20577"/>
          <ac:graphicFrameMkLst>
            <pc:docMk/>
            <pc:sldMk cId="1830650553" sldId="5048"/>
            <ac:graphicFrameMk id="11" creationId="{CFCD6812-4819-6881-7C69-0DF6EBE3A9F3}"/>
          </ac:graphicFrameMkLst>
        </pc:graphicFrameChg>
      </pc:sldChg>
    </pc:docChg>
  </pc:docChgLst>
  <pc:docChgLst>
    <pc:chgData name="Erica Johansen" userId="83785632-4eb7-43ca-aa3d-1635b13ac1d9" providerId="ADAL" clId="{0515D5CC-ABF8-F248-A532-D1DC09535C54}"/>
    <pc:docChg chg="undo redo custSel addSld delSld modSld sldOrd delMainMaster modMainMaster">
      <pc:chgData name="Erica Johansen" userId="83785632-4eb7-43ca-aa3d-1635b13ac1d9" providerId="ADAL" clId="{0515D5CC-ABF8-F248-A532-D1DC09535C54}" dt="2025-04-15T19:57:10.755" v="3186"/>
      <pc:docMkLst>
        <pc:docMk/>
      </pc:docMkLst>
      <pc:sldChg chg="modSp mod">
        <pc:chgData name="Erica Johansen" userId="83785632-4eb7-43ca-aa3d-1635b13ac1d9" providerId="ADAL" clId="{0515D5CC-ABF8-F248-A532-D1DC09535C54}" dt="2025-04-15T19:46:40.347" v="3058" actId="20577"/>
        <pc:sldMkLst>
          <pc:docMk/>
          <pc:sldMk cId="3521079023" sldId="264"/>
        </pc:sldMkLst>
        <pc:spChg chg="mod">
          <ac:chgData name="Erica Johansen" userId="83785632-4eb7-43ca-aa3d-1635b13ac1d9" providerId="ADAL" clId="{0515D5CC-ABF8-F248-A532-D1DC09535C54}" dt="2025-04-15T19:46:40.347" v="3058" actId="20577"/>
          <ac:spMkLst>
            <pc:docMk/>
            <pc:sldMk cId="3521079023" sldId="264"/>
            <ac:spMk id="4" creationId="{419335C3-E25C-C83B-192C-99C0D94E2B91}"/>
          </ac:spMkLst>
        </pc:spChg>
      </pc:sldChg>
      <pc:sldChg chg="modSp mod">
        <pc:chgData name="Erica Johansen" userId="83785632-4eb7-43ca-aa3d-1635b13ac1d9" providerId="ADAL" clId="{0515D5CC-ABF8-F248-A532-D1DC09535C54}" dt="2025-04-15T19:47:45.942" v="3114" actId="20577"/>
        <pc:sldMkLst>
          <pc:docMk/>
          <pc:sldMk cId="2453245285" sldId="267"/>
        </pc:sldMkLst>
        <pc:spChg chg="mod">
          <ac:chgData name="Erica Johansen" userId="83785632-4eb7-43ca-aa3d-1635b13ac1d9" providerId="ADAL" clId="{0515D5CC-ABF8-F248-A532-D1DC09535C54}" dt="2025-04-15T19:47:45.942" v="3114" actId="20577"/>
          <ac:spMkLst>
            <pc:docMk/>
            <pc:sldMk cId="2453245285" sldId="267"/>
            <ac:spMk id="4" creationId="{3E3452B1-F810-E8BD-3CE0-D72D3C52ABB4}"/>
          </ac:spMkLst>
        </pc:spChg>
        <pc:spChg chg="mod">
          <ac:chgData name="Erica Johansen" userId="83785632-4eb7-43ca-aa3d-1635b13ac1d9" providerId="ADAL" clId="{0515D5CC-ABF8-F248-A532-D1DC09535C54}" dt="2025-04-10T20:02:47.348" v="2621" actId="255"/>
          <ac:spMkLst>
            <pc:docMk/>
            <pc:sldMk cId="2453245285" sldId="267"/>
            <ac:spMk id="7" creationId="{DCDD54EE-00F7-89E4-2B83-C69FF3865AE4}"/>
          </ac:spMkLst>
        </pc:spChg>
        <pc:spChg chg="mod">
          <ac:chgData name="Erica Johansen" userId="83785632-4eb7-43ca-aa3d-1635b13ac1d9" providerId="ADAL" clId="{0515D5CC-ABF8-F248-A532-D1DC09535C54}" dt="2025-04-10T19:00:35.817" v="2321" actId="14100"/>
          <ac:spMkLst>
            <pc:docMk/>
            <pc:sldMk cId="2453245285" sldId="267"/>
            <ac:spMk id="21" creationId="{59049AB8-0B6A-B085-FC68-4D9208A684A1}"/>
          </ac:spMkLst>
        </pc:spChg>
        <pc:spChg chg="mod">
          <ac:chgData name="Erica Johansen" userId="83785632-4eb7-43ca-aa3d-1635b13ac1d9" providerId="ADAL" clId="{0515D5CC-ABF8-F248-A532-D1DC09535C54}" dt="2025-04-10T18:59:55.355" v="2313" actId="207"/>
          <ac:spMkLst>
            <pc:docMk/>
            <pc:sldMk cId="2453245285" sldId="267"/>
            <ac:spMk id="28" creationId="{BA6BB8AF-1770-9067-1473-5B12352472B3}"/>
          </ac:spMkLst>
        </pc:spChg>
        <pc:spChg chg="mod">
          <ac:chgData name="Erica Johansen" userId="83785632-4eb7-43ca-aa3d-1635b13ac1d9" providerId="ADAL" clId="{0515D5CC-ABF8-F248-A532-D1DC09535C54}" dt="2025-04-10T18:59:58.852" v="2314" actId="207"/>
          <ac:spMkLst>
            <pc:docMk/>
            <pc:sldMk cId="2453245285" sldId="267"/>
            <ac:spMk id="31" creationId="{A5968281-9D66-2D4A-C71E-25C8742CD694}"/>
          </ac:spMkLst>
        </pc:spChg>
        <pc:spChg chg="mod">
          <ac:chgData name="Erica Johansen" userId="83785632-4eb7-43ca-aa3d-1635b13ac1d9" providerId="ADAL" clId="{0515D5CC-ABF8-F248-A532-D1DC09535C54}" dt="2025-04-10T19:00:01.196" v="2315" actId="207"/>
          <ac:spMkLst>
            <pc:docMk/>
            <pc:sldMk cId="2453245285" sldId="267"/>
            <ac:spMk id="33" creationId="{252BCA81-CB5B-0A67-5585-CBFE4441ED6C}"/>
          </ac:spMkLst>
        </pc:spChg>
        <pc:picChg chg="mod">
          <ac:chgData name="Erica Johansen" userId="83785632-4eb7-43ca-aa3d-1635b13ac1d9" providerId="ADAL" clId="{0515D5CC-ABF8-F248-A532-D1DC09535C54}" dt="2025-04-10T18:59:46.557" v="2310" actId="207"/>
          <ac:picMkLst>
            <pc:docMk/>
            <pc:sldMk cId="2453245285" sldId="267"/>
            <ac:picMk id="8" creationId="{A38EDEB7-3697-9508-0F1E-A563AEA8DF90}"/>
          </ac:picMkLst>
        </pc:picChg>
      </pc:sldChg>
      <pc:sldChg chg="modSp mod">
        <pc:chgData name="Erica Johansen" userId="83785632-4eb7-43ca-aa3d-1635b13ac1d9" providerId="ADAL" clId="{0515D5CC-ABF8-F248-A532-D1DC09535C54}" dt="2025-04-15T19:46:43.747" v="3062" actId="20577"/>
        <pc:sldMkLst>
          <pc:docMk/>
          <pc:sldMk cId="589843388" sldId="268"/>
        </pc:sldMkLst>
        <pc:spChg chg="mod">
          <ac:chgData name="Erica Johansen" userId="83785632-4eb7-43ca-aa3d-1635b13ac1d9" providerId="ADAL" clId="{0515D5CC-ABF8-F248-A532-D1DC09535C54}" dt="2025-04-15T19:46:43.747" v="3062" actId="20577"/>
          <ac:spMkLst>
            <pc:docMk/>
            <pc:sldMk cId="589843388" sldId="268"/>
            <ac:spMk id="4" creationId="{4CC994E6-F910-B272-158B-4DAF7C2E5869}"/>
          </ac:spMkLst>
        </pc:spChg>
        <pc:spChg chg="mod">
          <ac:chgData name="Erica Johansen" userId="83785632-4eb7-43ca-aa3d-1635b13ac1d9" providerId="ADAL" clId="{0515D5CC-ABF8-F248-A532-D1DC09535C54}" dt="2025-04-10T19:33:21.039" v="2376" actId="255"/>
          <ac:spMkLst>
            <pc:docMk/>
            <pc:sldMk cId="589843388" sldId="268"/>
            <ac:spMk id="7" creationId="{BF900A89-C862-4A13-DB06-FA61C078A970}"/>
          </ac:spMkLst>
        </pc:spChg>
        <pc:spChg chg="mod">
          <ac:chgData name="Erica Johansen" userId="83785632-4eb7-43ca-aa3d-1635b13ac1d9" providerId="ADAL" clId="{0515D5CC-ABF8-F248-A532-D1DC09535C54}" dt="2025-04-10T19:33:37.542" v="2386" actId="1035"/>
          <ac:spMkLst>
            <pc:docMk/>
            <pc:sldMk cId="589843388" sldId="268"/>
            <ac:spMk id="12" creationId="{353469B5-836F-3A12-02F8-87153237FA4F}"/>
          </ac:spMkLst>
        </pc:spChg>
      </pc:sldChg>
      <pc:sldChg chg="modSp mod modClrScheme chgLayout">
        <pc:chgData name="Erica Johansen" userId="83785632-4eb7-43ca-aa3d-1635b13ac1d9" providerId="ADAL" clId="{0515D5CC-ABF8-F248-A532-D1DC09535C54}" dt="2025-04-15T19:46:54.469" v="3070" actId="20577"/>
        <pc:sldMkLst>
          <pc:docMk/>
          <pc:sldMk cId="2208318223" sldId="269"/>
        </pc:sldMkLst>
        <pc:spChg chg="mod ord">
          <ac:chgData name="Erica Johansen" userId="83785632-4eb7-43ca-aa3d-1635b13ac1d9" providerId="ADAL" clId="{0515D5CC-ABF8-F248-A532-D1DC09535C54}" dt="2025-04-10T19:36:06.925" v="2412" actId="700"/>
          <ac:spMkLst>
            <pc:docMk/>
            <pc:sldMk cId="2208318223" sldId="269"/>
            <ac:spMk id="2" creationId="{92E356C4-8C85-997A-F839-EC60029A66C0}"/>
          </ac:spMkLst>
        </pc:spChg>
        <pc:spChg chg="mod ord">
          <ac:chgData name="Erica Johansen" userId="83785632-4eb7-43ca-aa3d-1635b13ac1d9" providerId="ADAL" clId="{0515D5CC-ABF8-F248-A532-D1DC09535C54}" dt="2025-04-10T19:36:06.925" v="2412" actId="700"/>
          <ac:spMkLst>
            <pc:docMk/>
            <pc:sldMk cId="2208318223" sldId="269"/>
            <ac:spMk id="3" creationId="{C1477987-1000-1E6C-4B6E-6222F6DA01F8}"/>
          </ac:spMkLst>
        </pc:spChg>
        <pc:spChg chg="mod ord">
          <ac:chgData name="Erica Johansen" userId="83785632-4eb7-43ca-aa3d-1635b13ac1d9" providerId="ADAL" clId="{0515D5CC-ABF8-F248-A532-D1DC09535C54}" dt="2025-04-15T19:46:54.469" v="3070" actId="20577"/>
          <ac:spMkLst>
            <pc:docMk/>
            <pc:sldMk cId="2208318223" sldId="269"/>
            <ac:spMk id="4" creationId="{02B4C587-85C1-4325-02D5-AE91B67C063C}"/>
          </ac:spMkLst>
        </pc:spChg>
        <pc:spChg chg="mod ord">
          <ac:chgData name="Erica Johansen" userId="83785632-4eb7-43ca-aa3d-1635b13ac1d9" providerId="ADAL" clId="{0515D5CC-ABF8-F248-A532-D1DC09535C54}" dt="2025-04-10T19:36:45.529" v="2419" actId="14100"/>
          <ac:spMkLst>
            <pc:docMk/>
            <pc:sldMk cId="2208318223" sldId="269"/>
            <ac:spMk id="5" creationId="{129C2D41-4480-47C4-F203-C53C9F50EA5C}"/>
          </ac:spMkLst>
        </pc:spChg>
        <pc:spChg chg="mod">
          <ac:chgData name="Erica Johansen" userId="83785632-4eb7-43ca-aa3d-1635b13ac1d9" providerId="ADAL" clId="{0515D5CC-ABF8-F248-A532-D1DC09535C54}" dt="2025-04-10T19:36:56.096" v="2420" actId="207"/>
          <ac:spMkLst>
            <pc:docMk/>
            <pc:sldMk cId="2208318223" sldId="269"/>
            <ac:spMk id="6" creationId="{8F5036C1-CFEA-BD45-D827-15411BBF2D20}"/>
          </ac:spMkLst>
        </pc:spChg>
        <pc:spChg chg="mod ord">
          <ac:chgData name="Erica Johansen" userId="83785632-4eb7-43ca-aa3d-1635b13ac1d9" providerId="ADAL" clId="{0515D5CC-ABF8-F248-A532-D1DC09535C54}" dt="2025-04-10T19:36:19.502" v="2415" actId="113"/>
          <ac:spMkLst>
            <pc:docMk/>
            <pc:sldMk cId="2208318223" sldId="269"/>
            <ac:spMk id="16" creationId="{8468EF6D-F177-3BE6-07E2-A5AB9F0981E9}"/>
          </ac:spMkLst>
        </pc:spChg>
        <pc:graphicFrameChg chg="mod">
          <ac:chgData name="Erica Johansen" userId="83785632-4eb7-43ca-aa3d-1635b13ac1d9" providerId="ADAL" clId="{0515D5CC-ABF8-F248-A532-D1DC09535C54}" dt="2025-04-09T23:04:08.209" v="820" actId="207"/>
          <ac:graphicFrameMkLst>
            <pc:docMk/>
            <pc:sldMk cId="2208318223" sldId="269"/>
            <ac:graphicFrameMk id="13" creationId="{5427B34E-2F42-AA0B-4695-97CD785727EC}"/>
          </ac:graphicFrameMkLst>
        </pc:graphicFrameChg>
      </pc:sldChg>
      <pc:sldChg chg="delSp modSp del mod modClrScheme chgLayout">
        <pc:chgData name="Erica Johansen" userId="83785632-4eb7-43ca-aa3d-1635b13ac1d9" providerId="ADAL" clId="{0515D5CC-ABF8-F248-A532-D1DC09535C54}" dt="2025-04-10T19:35:28.883" v="2401" actId="2696"/>
        <pc:sldMkLst>
          <pc:docMk/>
          <pc:sldMk cId="3592641005" sldId="270"/>
        </pc:sldMkLst>
      </pc:sldChg>
      <pc:sldChg chg="addSp delSp modSp del mod modClrScheme chgLayout">
        <pc:chgData name="Erica Johansen" userId="83785632-4eb7-43ca-aa3d-1635b13ac1d9" providerId="ADAL" clId="{0515D5CC-ABF8-F248-A532-D1DC09535C54}" dt="2025-04-10T19:39:38.830" v="2459" actId="2696"/>
        <pc:sldMkLst>
          <pc:docMk/>
          <pc:sldMk cId="2511481623" sldId="271"/>
        </pc:sldMkLst>
      </pc:sldChg>
      <pc:sldChg chg="addSp delSp modSp mod modClrScheme chgLayout">
        <pc:chgData name="Erica Johansen" userId="83785632-4eb7-43ca-aa3d-1635b13ac1d9" providerId="ADAL" clId="{0515D5CC-ABF8-F248-A532-D1DC09535C54}" dt="2025-04-15T19:47:58.603" v="3126" actId="20577"/>
        <pc:sldMkLst>
          <pc:docMk/>
          <pc:sldMk cId="610794790" sldId="272"/>
        </pc:sldMkLst>
        <pc:spChg chg="mod ord">
          <ac:chgData name="Erica Johansen" userId="83785632-4eb7-43ca-aa3d-1635b13ac1d9" providerId="ADAL" clId="{0515D5CC-ABF8-F248-A532-D1DC09535C54}" dt="2025-04-10T20:04:07.171" v="2634" actId="6264"/>
          <ac:spMkLst>
            <pc:docMk/>
            <pc:sldMk cId="610794790" sldId="272"/>
            <ac:spMk id="2" creationId="{5333F351-0F8C-54C7-ECE3-A149FF7CE17B}"/>
          </ac:spMkLst>
        </pc:spChg>
        <pc:spChg chg="mod ord">
          <ac:chgData name="Erica Johansen" userId="83785632-4eb7-43ca-aa3d-1635b13ac1d9" providerId="ADAL" clId="{0515D5CC-ABF8-F248-A532-D1DC09535C54}" dt="2025-04-10T20:04:07.171" v="2634" actId="6264"/>
          <ac:spMkLst>
            <pc:docMk/>
            <pc:sldMk cId="610794790" sldId="272"/>
            <ac:spMk id="3" creationId="{31DF1BE6-983A-D81F-27F2-528628AC5B6E}"/>
          </ac:spMkLst>
        </pc:spChg>
        <pc:spChg chg="mod ord">
          <ac:chgData name="Erica Johansen" userId="83785632-4eb7-43ca-aa3d-1635b13ac1d9" providerId="ADAL" clId="{0515D5CC-ABF8-F248-A532-D1DC09535C54}" dt="2025-04-15T19:47:58.603" v="3126" actId="20577"/>
          <ac:spMkLst>
            <pc:docMk/>
            <pc:sldMk cId="610794790" sldId="272"/>
            <ac:spMk id="4" creationId="{A5C4DFCC-6A98-2C4A-91C4-19123E8E3192}"/>
          </ac:spMkLst>
        </pc:spChg>
        <pc:spChg chg="mod">
          <ac:chgData name="Erica Johansen" userId="83785632-4eb7-43ca-aa3d-1635b13ac1d9" providerId="ADAL" clId="{0515D5CC-ABF8-F248-A532-D1DC09535C54}" dt="2025-04-10T20:04:27.808" v="2641" actId="207"/>
          <ac:spMkLst>
            <pc:docMk/>
            <pc:sldMk cId="610794790" sldId="272"/>
            <ac:spMk id="6" creationId="{428FBB9C-5E9D-50E7-CE92-AB8080B4E3B6}"/>
          </ac:spMkLst>
        </pc:spChg>
        <pc:spChg chg="add mod">
          <ac:chgData name="Erica Johansen" userId="83785632-4eb7-43ca-aa3d-1635b13ac1d9" providerId="ADAL" clId="{0515D5CC-ABF8-F248-A532-D1DC09535C54}" dt="2025-04-10T20:03:44.139" v="2629"/>
          <ac:spMkLst>
            <pc:docMk/>
            <pc:sldMk cId="610794790" sldId="272"/>
            <ac:spMk id="7" creationId="{15BB7BB7-E05C-7E4F-99A6-D3BE03D99675}"/>
          </ac:spMkLst>
        </pc:spChg>
        <pc:spChg chg="add mod ord">
          <ac:chgData name="Erica Johansen" userId="83785632-4eb7-43ca-aa3d-1635b13ac1d9" providerId="ADAL" clId="{0515D5CC-ABF8-F248-A532-D1DC09535C54}" dt="2025-04-10T20:04:16.720" v="2639" actId="113"/>
          <ac:spMkLst>
            <pc:docMk/>
            <pc:sldMk cId="610794790" sldId="272"/>
            <ac:spMk id="14" creationId="{D82FCC4B-4D60-1737-6870-5941A7101A51}"/>
          </ac:spMkLst>
        </pc:spChg>
      </pc:sldChg>
      <pc:sldChg chg="addSp delSp modSp mod modClrScheme chgLayout">
        <pc:chgData name="Erica Johansen" userId="83785632-4eb7-43ca-aa3d-1635b13ac1d9" providerId="ADAL" clId="{0515D5CC-ABF8-F248-A532-D1DC09535C54}" dt="2025-04-15T19:47:06.877" v="3082" actId="20577"/>
        <pc:sldMkLst>
          <pc:docMk/>
          <pc:sldMk cId="3863770645" sldId="275"/>
        </pc:sldMkLst>
        <pc:spChg chg="mod ord">
          <ac:chgData name="Erica Johansen" userId="83785632-4eb7-43ca-aa3d-1635b13ac1d9" providerId="ADAL" clId="{0515D5CC-ABF8-F248-A532-D1DC09535C54}" dt="2025-04-10T19:43:58.298" v="2514" actId="700"/>
          <ac:spMkLst>
            <pc:docMk/>
            <pc:sldMk cId="3863770645" sldId="275"/>
            <ac:spMk id="2" creationId="{6D3F8F73-6F7F-8F19-0603-8B676E78CC51}"/>
          </ac:spMkLst>
        </pc:spChg>
        <pc:spChg chg="mod ord">
          <ac:chgData name="Erica Johansen" userId="83785632-4eb7-43ca-aa3d-1635b13ac1d9" providerId="ADAL" clId="{0515D5CC-ABF8-F248-A532-D1DC09535C54}" dt="2025-04-10T19:43:58.298" v="2514" actId="700"/>
          <ac:spMkLst>
            <pc:docMk/>
            <pc:sldMk cId="3863770645" sldId="275"/>
            <ac:spMk id="3" creationId="{B6F837CB-51C3-43F9-9D27-1B0B75A7345C}"/>
          </ac:spMkLst>
        </pc:spChg>
        <pc:spChg chg="add del mod ord">
          <ac:chgData name="Erica Johansen" userId="83785632-4eb7-43ca-aa3d-1635b13ac1d9" providerId="ADAL" clId="{0515D5CC-ABF8-F248-A532-D1DC09535C54}" dt="2025-04-15T19:47:06.877" v="3082" actId="20577"/>
          <ac:spMkLst>
            <pc:docMk/>
            <pc:sldMk cId="3863770645" sldId="275"/>
            <ac:spMk id="4" creationId="{C4F5D775-7D58-374E-0E0E-99D307A5969C}"/>
          </ac:spMkLst>
        </pc:spChg>
        <pc:spChg chg="mod topLvl">
          <ac:chgData name="Erica Johansen" userId="83785632-4eb7-43ca-aa3d-1635b13ac1d9" providerId="ADAL" clId="{0515D5CC-ABF8-F248-A532-D1DC09535C54}" dt="2025-04-14T14:19:57.120" v="2871" actId="165"/>
          <ac:spMkLst>
            <pc:docMk/>
            <pc:sldMk cId="3863770645" sldId="275"/>
            <ac:spMk id="5" creationId="{569D7533-DD08-8B5F-D902-17DFB6012F61}"/>
          </ac:spMkLst>
        </pc:spChg>
        <pc:spChg chg="mod">
          <ac:chgData name="Erica Johansen" userId="83785632-4eb7-43ca-aa3d-1635b13ac1d9" providerId="ADAL" clId="{0515D5CC-ABF8-F248-A532-D1DC09535C54}" dt="2025-04-14T14:21:12.963" v="2893" actId="14100"/>
          <ac:spMkLst>
            <pc:docMk/>
            <pc:sldMk cId="3863770645" sldId="275"/>
            <ac:spMk id="6" creationId="{453A209A-73AF-11AB-6C48-73775625C585}"/>
          </ac:spMkLst>
        </pc:spChg>
        <pc:spChg chg="add mod topLvl">
          <ac:chgData name="Erica Johansen" userId="83785632-4eb7-43ca-aa3d-1635b13ac1d9" providerId="ADAL" clId="{0515D5CC-ABF8-F248-A532-D1DC09535C54}" dt="2025-04-14T14:20:44.283" v="2882" actId="14100"/>
          <ac:spMkLst>
            <pc:docMk/>
            <pc:sldMk cId="3863770645" sldId="275"/>
            <ac:spMk id="14" creationId="{7407F2DA-6553-65AA-E7D0-43B124DB5412}"/>
          </ac:spMkLst>
        </pc:spChg>
        <pc:spChg chg="add mod ord">
          <ac:chgData name="Erica Johansen" userId="83785632-4eb7-43ca-aa3d-1635b13ac1d9" providerId="ADAL" clId="{0515D5CC-ABF8-F248-A532-D1DC09535C54}" dt="2025-04-10T19:44:25.592" v="2523" actId="14100"/>
          <ac:spMkLst>
            <pc:docMk/>
            <pc:sldMk cId="3863770645" sldId="275"/>
            <ac:spMk id="26" creationId="{8740D74D-DFDD-5DB4-6C3A-C2E3D9CCE409}"/>
          </ac:spMkLst>
        </pc:spChg>
        <pc:spChg chg="add mod ord">
          <ac:chgData name="Erica Johansen" userId="83785632-4eb7-43ca-aa3d-1635b13ac1d9" providerId="ADAL" clId="{0515D5CC-ABF8-F248-A532-D1DC09535C54}" dt="2025-04-10T19:44:15.421" v="2520" actId="113"/>
          <ac:spMkLst>
            <pc:docMk/>
            <pc:sldMk cId="3863770645" sldId="275"/>
            <ac:spMk id="40" creationId="{C5843EAD-1A2F-DCDA-0817-8FB4AC53FCBD}"/>
          </ac:spMkLst>
        </pc:spChg>
        <pc:grpChg chg="add del mod">
          <ac:chgData name="Erica Johansen" userId="83785632-4eb7-43ca-aa3d-1635b13ac1d9" providerId="ADAL" clId="{0515D5CC-ABF8-F248-A532-D1DC09535C54}" dt="2025-04-14T14:19:57.120" v="2871" actId="165"/>
          <ac:grpSpMkLst>
            <pc:docMk/>
            <pc:sldMk cId="3863770645" sldId="275"/>
            <ac:grpSpMk id="18" creationId="{57C145D8-4AA3-CEE8-65CD-CA55A4F924C2}"/>
          </ac:grpSpMkLst>
        </pc:grpChg>
        <pc:picChg chg="add mod topLvl modCrop">
          <ac:chgData name="Erica Johansen" userId="83785632-4eb7-43ca-aa3d-1635b13ac1d9" providerId="ADAL" clId="{0515D5CC-ABF8-F248-A532-D1DC09535C54}" dt="2025-04-14T14:20:35.555" v="2881" actId="732"/>
          <ac:picMkLst>
            <pc:docMk/>
            <pc:sldMk cId="3863770645" sldId="275"/>
            <ac:picMk id="17" creationId="{D1FFAC2F-C6A1-D926-B8DE-3B2BA0201EDC}"/>
          </ac:picMkLst>
        </pc:picChg>
      </pc:sldChg>
      <pc:sldChg chg="addSp modSp mod modClrScheme chgLayout">
        <pc:chgData name="Erica Johansen" userId="83785632-4eb7-43ca-aa3d-1635b13ac1d9" providerId="ADAL" clId="{0515D5CC-ABF8-F248-A532-D1DC09535C54}" dt="2025-04-15T19:47:10.973" v="3086" actId="20577"/>
        <pc:sldMkLst>
          <pc:docMk/>
          <pc:sldMk cId="2547760573" sldId="276"/>
        </pc:sldMkLst>
        <pc:spChg chg="mod ord">
          <ac:chgData name="Erica Johansen" userId="83785632-4eb7-43ca-aa3d-1635b13ac1d9" providerId="ADAL" clId="{0515D5CC-ABF8-F248-A532-D1DC09535C54}" dt="2025-04-10T19:44:53.373" v="2526" actId="700"/>
          <ac:spMkLst>
            <pc:docMk/>
            <pc:sldMk cId="2547760573" sldId="276"/>
            <ac:spMk id="2" creationId="{B5FA13D4-99CC-0931-7685-DE026916B9ED}"/>
          </ac:spMkLst>
        </pc:spChg>
        <pc:spChg chg="mod ord">
          <ac:chgData name="Erica Johansen" userId="83785632-4eb7-43ca-aa3d-1635b13ac1d9" providerId="ADAL" clId="{0515D5CC-ABF8-F248-A532-D1DC09535C54}" dt="2025-04-10T19:44:53.373" v="2526" actId="700"/>
          <ac:spMkLst>
            <pc:docMk/>
            <pc:sldMk cId="2547760573" sldId="276"/>
            <ac:spMk id="3" creationId="{316A299D-0C95-A607-6441-7FFC4A3B2364}"/>
          </ac:spMkLst>
        </pc:spChg>
        <pc:spChg chg="mod ord">
          <ac:chgData name="Erica Johansen" userId="83785632-4eb7-43ca-aa3d-1635b13ac1d9" providerId="ADAL" clId="{0515D5CC-ABF8-F248-A532-D1DC09535C54}" dt="2025-04-15T19:47:10.973" v="3086" actId="20577"/>
          <ac:spMkLst>
            <pc:docMk/>
            <pc:sldMk cId="2547760573" sldId="276"/>
            <ac:spMk id="4" creationId="{B20200D4-5193-B3F5-FFD6-EFD6586BC995}"/>
          </ac:spMkLst>
        </pc:spChg>
        <pc:spChg chg="add mod ord">
          <ac:chgData name="Erica Johansen" userId="83785632-4eb7-43ca-aa3d-1635b13ac1d9" providerId="ADAL" clId="{0515D5CC-ABF8-F248-A532-D1DC09535C54}" dt="2025-04-10T19:45:54.255" v="2545" actId="14100"/>
          <ac:spMkLst>
            <pc:docMk/>
            <pc:sldMk cId="2547760573" sldId="276"/>
            <ac:spMk id="6" creationId="{49FF11A5-F212-942C-0423-5F3E044F8CBF}"/>
          </ac:spMkLst>
        </pc:spChg>
        <pc:spChg chg="mod">
          <ac:chgData name="Erica Johansen" userId="83785632-4eb7-43ca-aa3d-1635b13ac1d9" providerId="ADAL" clId="{0515D5CC-ABF8-F248-A532-D1DC09535C54}" dt="2025-04-09T18:40:00.998" v="52" actId="1038"/>
          <ac:spMkLst>
            <pc:docMk/>
            <pc:sldMk cId="2547760573" sldId="276"/>
            <ac:spMk id="7" creationId="{056B3C50-728D-B8FB-3E73-30C272EBEDE7}"/>
          </ac:spMkLst>
        </pc:spChg>
        <pc:spChg chg="mod ord">
          <ac:chgData name="Erica Johansen" userId="83785632-4eb7-43ca-aa3d-1635b13ac1d9" providerId="ADAL" clId="{0515D5CC-ABF8-F248-A532-D1DC09535C54}" dt="2025-04-10T19:45:15.600" v="2538" actId="20577"/>
          <ac:spMkLst>
            <pc:docMk/>
            <pc:sldMk cId="2547760573" sldId="276"/>
            <ac:spMk id="10" creationId="{92C224C8-D5D4-F27B-0C29-03A7B5AA6328}"/>
          </ac:spMkLst>
        </pc:spChg>
        <pc:spChg chg="mod ord">
          <ac:chgData name="Erica Johansen" userId="83785632-4eb7-43ca-aa3d-1635b13ac1d9" providerId="ADAL" clId="{0515D5CC-ABF8-F248-A532-D1DC09535C54}" dt="2025-04-10T19:45:20.261" v="2539"/>
          <ac:spMkLst>
            <pc:docMk/>
            <pc:sldMk cId="2547760573" sldId="276"/>
            <ac:spMk id="11" creationId="{D2A5E101-E220-7010-D9B6-F24BE4E0133C}"/>
          </ac:spMkLst>
        </pc:spChg>
      </pc:sldChg>
      <pc:sldChg chg="addSp delSp modSp mod modClrScheme modCm chgLayout">
        <pc:chgData name="Erica Johansen" userId="83785632-4eb7-43ca-aa3d-1635b13ac1d9" providerId="ADAL" clId="{0515D5CC-ABF8-F248-A532-D1DC09535C54}" dt="2025-04-15T19:47:27.219" v="3098" actId="20577"/>
        <pc:sldMkLst>
          <pc:docMk/>
          <pc:sldMk cId="73958026" sldId="277"/>
        </pc:sldMkLst>
        <pc:spChg chg="mod ord">
          <ac:chgData name="Erica Johansen" userId="83785632-4eb7-43ca-aa3d-1635b13ac1d9" providerId="ADAL" clId="{0515D5CC-ABF8-F248-A532-D1DC09535C54}" dt="2025-04-10T20:00:11.078" v="2596" actId="700"/>
          <ac:spMkLst>
            <pc:docMk/>
            <pc:sldMk cId="73958026" sldId="277"/>
            <ac:spMk id="2" creationId="{6F0506C6-41BE-F5E8-A11F-E159915AEB94}"/>
          </ac:spMkLst>
        </pc:spChg>
        <pc:spChg chg="add mod ord">
          <ac:chgData name="Erica Johansen" userId="83785632-4eb7-43ca-aa3d-1635b13ac1d9" providerId="ADAL" clId="{0515D5CC-ABF8-F248-A532-D1DC09535C54}" dt="2025-04-10T20:01:04.772" v="2607" actId="242"/>
          <ac:spMkLst>
            <pc:docMk/>
            <pc:sldMk cId="73958026" sldId="277"/>
            <ac:spMk id="14" creationId="{D7C524D7-B42F-2FB2-692B-16ADE5938155}"/>
          </ac:spMkLst>
        </pc:spChg>
        <pc:spChg chg="mod ord">
          <ac:chgData name="Erica Johansen" userId="83785632-4eb7-43ca-aa3d-1635b13ac1d9" providerId="ADAL" clId="{0515D5CC-ABF8-F248-A532-D1DC09535C54}" dt="2025-04-10T20:00:11.078" v="2596" actId="700"/>
          <ac:spMkLst>
            <pc:docMk/>
            <pc:sldMk cId="73958026" sldId="277"/>
            <ac:spMk id="16" creationId="{EFC31151-EC95-34F2-1584-03A82B69D083}"/>
          </ac:spMkLst>
        </pc:spChg>
        <pc:spChg chg="mod ord">
          <ac:chgData name="Erica Johansen" userId="83785632-4eb7-43ca-aa3d-1635b13ac1d9" providerId="ADAL" clId="{0515D5CC-ABF8-F248-A532-D1DC09535C54}" dt="2025-04-15T19:47:27.219" v="3098" actId="20577"/>
          <ac:spMkLst>
            <pc:docMk/>
            <pc:sldMk cId="73958026" sldId="277"/>
            <ac:spMk id="17" creationId="{5A17EB29-A5C4-33B1-A16C-1E27070723F3}"/>
          </ac:spMkLst>
        </pc:spChg>
        <pc:spChg chg="add mod">
          <ac:chgData name="Erica Johansen" userId="83785632-4eb7-43ca-aa3d-1635b13ac1d9" providerId="ADAL" clId="{0515D5CC-ABF8-F248-A532-D1DC09535C54}" dt="2025-04-10T20:00:12.105" v="2597"/>
          <ac:spMkLst>
            <pc:docMk/>
            <pc:sldMk cId="73958026" sldId="277"/>
            <ac:spMk id="25" creationId="{4516A079-4403-63F0-0B88-A2C514C1F682}"/>
          </ac:spMkLst>
        </pc:spChg>
        <pc:spChg chg="add mod">
          <ac:chgData name="Erica Johansen" userId="83785632-4eb7-43ca-aa3d-1635b13ac1d9" providerId="ADAL" clId="{0515D5CC-ABF8-F248-A532-D1DC09535C54}" dt="2025-04-10T20:00:12.105" v="2597"/>
          <ac:spMkLst>
            <pc:docMk/>
            <pc:sldMk cId="73958026" sldId="277"/>
            <ac:spMk id="27" creationId="{C12C7174-5B90-7F67-0D9A-747C03A5DB76}"/>
          </ac:spMkLst>
        </pc:spChg>
        <pc:spChg chg="add mod">
          <ac:chgData name="Erica Johansen" userId="83785632-4eb7-43ca-aa3d-1635b13ac1d9" providerId="ADAL" clId="{0515D5CC-ABF8-F248-A532-D1DC09535C54}" dt="2025-04-10T20:00:22.198" v="2600"/>
          <ac:spMkLst>
            <pc:docMk/>
            <pc:sldMk cId="73958026" sldId="277"/>
            <ac:spMk id="29" creationId="{446775C9-9529-CB75-4657-6A3510E66D0C}"/>
          </ac:spMkLst>
        </pc:spChg>
        <pc:graphicFrameChg chg="add mod">
          <ac:chgData name="Erica Johansen" userId="83785632-4eb7-43ca-aa3d-1635b13ac1d9" providerId="ADAL" clId="{0515D5CC-ABF8-F248-A532-D1DC09535C54}" dt="2025-04-10T20:00:12.105" v="2597"/>
          <ac:graphicFrameMkLst>
            <pc:docMk/>
            <pc:sldMk cId="73958026" sldId="277"/>
            <ac:graphicFrameMk id="26" creationId="{F4AE0B77-9640-B701-80C6-CEC8ADF4C1C0}"/>
          </ac:graphicFrameMkLst>
        </pc:graphicFrameChg>
        <pc:extLst>
          <p:ext xmlns:p="http://schemas.openxmlformats.org/presentationml/2006/main" uri="{D6D511B9-2390-475A-947B-AFAB55BFBCF1}">
            <pc226:cmChg xmlns:pc226="http://schemas.microsoft.com/office/powerpoint/2022/06/main/command" chg="mod">
              <pc226:chgData name="Erica Johansen" userId="83785632-4eb7-43ca-aa3d-1635b13ac1d9" providerId="ADAL" clId="{0515D5CC-ABF8-F248-A532-D1DC09535C54}" dt="2025-04-09T21:59:30.480" v="358" actId="20577"/>
              <pc2:cmMkLst xmlns:pc2="http://schemas.microsoft.com/office/powerpoint/2019/9/main/command">
                <pc:docMk/>
                <pc:sldMk cId="73958026" sldId="277"/>
                <pc2:cmMk id="{C787ED41-D494-4F28-BF4E-F89D3CA9DB0F}"/>
              </pc2:cmMkLst>
            </pc226:cmChg>
            <pc226:cmChg xmlns:pc226="http://schemas.microsoft.com/office/powerpoint/2022/06/main/command" chg="mod">
              <pc226:chgData name="Erica Johansen" userId="83785632-4eb7-43ca-aa3d-1635b13ac1d9" providerId="ADAL" clId="{0515D5CC-ABF8-F248-A532-D1DC09535C54}" dt="2025-04-09T21:59:30.480" v="358" actId="20577"/>
              <pc2:cmMkLst xmlns:pc2="http://schemas.microsoft.com/office/powerpoint/2019/9/main/command">
                <pc:docMk/>
                <pc:sldMk cId="73958026" sldId="277"/>
                <pc2:cmMk id="{A1D96252-2619-42D1-8F3B-A9D4B7B57EFB}"/>
              </pc2:cmMkLst>
            </pc226:cmChg>
            <pc226:cmChg xmlns:pc226="http://schemas.microsoft.com/office/powerpoint/2022/06/main/command" chg="mod">
              <pc226:chgData name="Erica Johansen" userId="83785632-4eb7-43ca-aa3d-1635b13ac1d9" providerId="ADAL" clId="{0515D5CC-ABF8-F248-A532-D1DC09535C54}" dt="2025-04-09T21:59:30.480" v="358" actId="20577"/>
              <pc2:cmMkLst xmlns:pc2="http://schemas.microsoft.com/office/powerpoint/2019/9/main/command">
                <pc:docMk/>
                <pc:sldMk cId="73958026" sldId="277"/>
                <pc2:cmMk id="{4C566E98-B830-48D1-BBDF-777E5583579F}"/>
              </pc2:cmMkLst>
            </pc226:cmChg>
            <pc226:cmChg xmlns:pc226="http://schemas.microsoft.com/office/powerpoint/2022/06/main/command" chg="mod">
              <pc226:chgData name="Erica Johansen" userId="83785632-4eb7-43ca-aa3d-1635b13ac1d9" providerId="ADAL" clId="{0515D5CC-ABF8-F248-A532-D1DC09535C54}" dt="2025-04-09T21:59:30.480" v="358" actId="20577"/>
              <pc2:cmMkLst xmlns:pc2="http://schemas.microsoft.com/office/powerpoint/2019/9/main/command">
                <pc:docMk/>
                <pc:sldMk cId="73958026" sldId="277"/>
                <pc2:cmMk id="{E36847E3-3DE9-4B28-99E0-2D462B71E4B6}"/>
              </pc2:cmMkLst>
            </pc226:cmChg>
          </p:ext>
        </pc:extLst>
      </pc:sldChg>
      <pc:sldChg chg="addSp delSp modSp mod modClrScheme chgLayout">
        <pc:chgData name="Erica Johansen" userId="83785632-4eb7-43ca-aa3d-1635b13ac1d9" providerId="ADAL" clId="{0515D5CC-ABF8-F248-A532-D1DC09535C54}" dt="2025-04-15T19:46:58.435" v="3074" actId="20577"/>
        <pc:sldMkLst>
          <pc:docMk/>
          <pc:sldMk cId="2007921613" sldId="278"/>
        </pc:sldMkLst>
        <pc:spChg chg="mod ord">
          <ac:chgData name="Erica Johansen" userId="83785632-4eb7-43ca-aa3d-1635b13ac1d9" providerId="ADAL" clId="{0515D5CC-ABF8-F248-A532-D1DC09535C54}" dt="2025-04-10T19:37:51.354" v="2439" actId="700"/>
          <ac:spMkLst>
            <pc:docMk/>
            <pc:sldMk cId="2007921613" sldId="278"/>
            <ac:spMk id="2" creationId="{B5CFE336-A940-F2F3-4053-7943512B7E35}"/>
          </ac:spMkLst>
        </pc:spChg>
        <pc:spChg chg="mod ord">
          <ac:chgData name="Erica Johansen" userId="83785632-4eb7-43ca-aa3d-1635b13ac1d9" providerId="ADAL" clId="{0515D5CC-ABF8-F248-A532-D1DC09535C54}" dt="2025-04-10T19:37:51.354" v="2439" actId="700"/>
          <ac:spMkLst>
            <pc:docMk/>
            <pc:sldMk cId="2007921613" sldId="278"/>
            <ac:spMk id="3" creationId="{EFBBF487-D2B0-9F97-DD20-61B36E25F7E6}"/>
          </ac:spMkLst>
        </pc:spChg>
        <pc:spChg chg="mod ord">
          <ac:chgData name="Erica Johansen" userId="83785632-4eb7-43ca-aa3d-1635b13ac1d9" providerId="ADAL" clId="{0515D5CC-ABF8-F248-A532-D1DC09535C54}" dt="2025-04-15T19:46:58.435" v="3074" actId="20577"/>
          <ac:spMkLst>
            <pc:docMk/>
            <pc:sldMk cId="2007921613" sldId="278"/>
            <ac:spMk id="4" creationId="{4D68C405-4A7C-CF57-808E-38CC62DEE341}"/>
          </ac:spMkLst>
        </pc:spChg>
        <pc:spChg chg="mod ord">
          <ac:chgData name="Erica Johansen" userId="83785632-4eb7-43ca-aa3d-1635b13ac1d9" providerId="ADAL" clId="{0515D5CC-ABF8-F248-A532-D1DC09535C54}" dt="2025-04-10T19:38:16.257" v="2443" actId="14100"/>
          <ac:spMkLst>
            <pc:docMk/>
            <pc:sldMk cId="2007921613" sldId="278"/>
            <ac:spMk id="5" creationId="{71FBAC91-B076-C117-2725-3EFF026DD53D}"/>
          </ac:spMkLst>
        </pc:spChg>
        <pc:spChg chg="mod">
          <ac:chgData name="Erica Johansen" userId="83785632-4eb7-43ca-aa3d-1635b13ac1d9" providerId="ADAL" clId="{0515D5CC-ABF8-F248-A532-D1DC09535C54}" dt="2025-04-15T14:58:27.104" v="2936" actId="14826"/>
          <ac:spMkLst>
            <pc:docMk/>
            <pc:sldMk cId="2007921613" sldId="278"/>
            <ac:spMk id="6" creationId="{605196D2-91CB-C864-D02E-0656201CB251}"/>
          </ac:spMkLst>
        </pc:spChg>
        <pc:spChg chg="mod">
          <ac:chgData name="Erica Johansen" userId="83785632-4eb7-43ca-aa3d-1635b13ac1d9" providerId="ADAL" clId="{0515D5CC-ABF8-F248-A532-D1DC09535C54}" dt="2025-04-09T20:02:41.828" v="158" actId="3064"/>
          <ac:spMkLst>
            <pc:docMk/>
            <pc:sldMk cId="2007921613" sldId="278"/>
            <ac:spMk id="7" creationId="{E5131157-E171-B5E1-B8E9-BA9E23F1B20F}"/>
          </ac:spMkLst>
        </pc:spChg>
        <pc:spChg chg="mod">
          <ac:chgData name="Erica Johansen" userId="83785632-4eb7-43ca-aa3d-1635b13ac1d9" providerId="ADAL" clId="{0515D5CC-ABF8-F248-A532-D1DC09535C54}" dt="2025-04-09T19:01:31.689" v="103" actId="1036"/>
          <ac:spMkLst>
            <pc:docMk/>
            <pc:sldMk cId="2007921613" sldId="278"/>
            <ac:spMk id="8" creationId="{29EDDC8D-90B8-C283-6D23-0209A89D6602}"/>
          </ac:spMkLst>
        </pc:spChg>
        <pc:spChg chg="mod ord">
          <ac:chgData name="Erica Johansen" userId="83785632-4eb7-43ca-aa3d-1635b13ac1d9" providerId="ADAL" clId="{0515D5CC-ABF8-F248-A532-D1DC09535C54}" dt="2025-04-10T19:38:31.739" v="2446" actId="113"/>
          <ac:spMkLst>
            <pc:docMk/>
            <pc:sldMk cId="2007921613" sldId="278"/>
            <ac:spMk id="16" creationId="{97FA2294-B6C8-7F15-CE40-57FAB8C81394}"/>
          </ac:spMkLst>
        </pc:spChg>
        <pc:spChg chg="mod topLvl">
          <ac:chgData name="Erica Johansen" userId="83785632-4eb7-43ca-aa3d-1635b13ac1d9" providerId="ADAL" clId="{0515D5CC-ABF8-F248-A532-D1DC09535C54}" dt="2025-04-15T14:58:27.104" v="2936" actId="14826"/>
          <ac:spMkLst>
            <pc:docMk/>
            <pc:sldMk cId="2007921613" sldId="278"/>
            <ac:spMk id="17" creationId="{60D35B02-F813-B03A-BA05-68F8F80791E0}"/>
          </ac:spMkLst>
        </pc:spChg>
        <pc:spChg chg="add mod topLvl">
          <ac:chgData name="Erica Johansen" userId="83785632-4eb7-43ca-aa3d-1635b13ac1d9" providerId="ADAL" clId="{0515D5CC-ABF8-F248-A532-D1DC09535C54}" dt="2025-04-15T14:58:27.104" v="2936" actId="14826"/>
          <ac:spMkLst>
            <pc:docMk/>
            <pc:sldMk cId="2007921613" sldId="278"/>
            <ac:spMk id="19" creationId="{C9DD9B8D-D9B4-0D7C-A18D-77A658FF52FF}"/>
          </ac:spMkLst>
        </pc:spChg>
        <pc:grpChg chg="add mod">
          <ac:chgData name="Erica Johansen" userId="83785632-4eb7-43ca-aa3d-1635b13ac1d9" providerId="ADAL" clId="{0515D5CC-ABF8-F248-A532-D1DC09535C54}" dt="2025-04-15T14:58:27.104" v="2936" actId="14826"/>
          <ac:grpSpMkLst>
            <pc:docMk/>
            <pc:sldMk cId="2007921613" sldId="278"/>
            <ac:grpSpMk id="25" creationId="{146ED8A7-039D-7F1D-79B0-35A41A31C9BA}"/>
          </ac:grpSpMkLst>
        </pc:grpChg>
        <pc:picChg chg="add mod">
          <ac:chgData name="Erica Johansen" userId="83785632-4eb7-43ca-aa3d-1635b13ac1d9" providerId="ADAL" clId="{0515D5CC-ABF8-F248-A532-D1DC09535C54}" dt="2025-04-15T14:58:27.104" v="2936" actId="14826"/>
          <ac:picMkLst>
            <pc:docMk/>
            <pc:sldMk cId="2007921613" sldId="278"/>
            <ac:picMk id="24" creationId="{7134472D-6F72-15C7-59BB-E3924292E82C}"/>
          </ac:picMkLst>
        </pc:picChg>
      </pc:sldChg>
      <pc:sldChg chg="addSp delSp modSp mod modClrScheme modCm chgLayout">
        <pc:chgData name="Erica Johansen" userId="83785632-4eb7-43ca-aa3d-1635b13ac1d9" providerId="ADAL" clId="{0515D5CC-ABF8-F248-A532-D1DC09535C54}" dt="2025-04-15T19:47:16.615" v="3090" actId="20577"/>
        <pc:sldMkLst>
          <pc:docMk/>
          <pc:sldMk cId="858261292" sldId="5008"/>
        </pc:sldMkLst>
        <pc:spChg chg="mod ord">
          <ac:chgData name="Erica Johansen" userId="83785632-4eb7-43ca-aa3d-1635b13ac1d9" providerId="ADAL" clId="{0515D5CC-ABF8-F248-A532-D1DC09535C54}" dt="2025-04-10T19:53:20.322" v="2547" actId="700"/>
          <ac:spMkLst>
            <pc:docMk/>
            <pc:sldMk cId="858261292" sldId="5008"/>
            <ac:spMk id="2" creationId="{D5C91DC1-10BF-C24A-6036-BBB835D6EB7D}"/>
          </ac:spMkLst>
        </pc:spChg>
        <pc:spChg chg="mod ord">
          <ac:chgData name="Erica Johansen" userId="83785632-4eb7-43ca-aa3d-1635b13ac1d9" providerId="ADAL" clId="{0515D5CC-ABF8-F248-A532-D1DC09535C54}" dt="2025-04-10T19:53:20.322" v="2547" actId="700"/>
          <ac:spMkLst>
            <pc:docMk/>
            <pc:sldMk cId="858261292" sldId="5008"/>
            <ac:spMk id="3" creationId="{B54CC67C-B01D-BBFD-79BB-D82170AAC300}"/>
          </ac:spMkLst>
        </pc:spChg>
        <pc:spChg chg="mod ord">
          <ac:chgData name="Erica Johansen" userId="83785632-4eb7-43ca-aa3d-1635b13ac1d9" providerId="ADAL" clId="{0515D5CC-ABF8-F248-A532-D1DC09535C54}" dt="2025-04-15T19:47:16.615" v="3090" actId="20577"/>
          <ac:spMkLst>
            <pc:docMk/>
            <pc:sldMk cId="858261292" sldId="5008"/>
            <ac:spMk id="4" creationId="{4CC994E6-F910-B272-158B-4DAF7C2E5869}"/>
          </ac:spMkLst>
        </pc:spChg>
        <pc:spChg chg="add del mod ord">
          <ac:chgData name="Erica Johansen" userId="83785632-4eb7-43ca-aa3d-1635b13ac1d9" providerId="ADAL" clId="{0515D5CC-ABF8-F248-A532-D1DC09535C54}" dt="2025-04-10T19:54:19.979" v="2558" actId="14100"/>
          <ac:spMkLst>
            <pc:docMk/>
            <pc:sldMk cId="858261292" sldId="5008"/>
            <ac:spMk id="6" creationId="{36DBB71A-BFAB-1979-7375-F9FD433620EE}"/>
          </ac:spMkLst>
        </pc:spChg>
        <pc:spChg chg="mod">
          <ac:chgData name="Erica Johansen" userId="83785632-4eb7-43ca-aa3d-1635b13ac1d9" providerId="ADAL" clId="{0515D5CC-ABF8-F248-A532-D1DC09535C54}" dt="2025-04-09T22:07:24.617" v="492" actId="1037"/>
          <ac:spMkLst>
            <pc:docMk/>
            <pc:sldMk cId="858261292" sldId="5008"/>
            <ac:spMk id="12" creationId="{241AD436-78EC-C4DC-C031-A216AC690BAE}"/>
          </ac:spMkLst>
        </pc:spChg>
        <pc:spChg chg="mod">
          <ac:chgData name="Erica Johansen" userId="83785632-4eb7-43ca-aa3d-1635b13ac1d9" providerId="ADAL" clId="{0515D5CC-ABF8-F248-A532-D1DC09535C54}" dt="2025-04-09T22:07:24.617" v="492" actId="1037"/>
          <ac:spMkLst>
            <pc:docMk/>
            <pc:sldMk cId="858261292" sldId="5008"/>
            <ac:spMk id="14" creationId="{D0354935-484F-4E73-FF92-E818EE5EDBEB}"/>
          </ac:spMkLst>
        </pc:spChg>
        <pc:spChg chg="mod">
          <ac:chgData name="Erica Johansen" userId="83785632-4eb7-43ca-aa3d-1635b13ac1d9" providerId="ADAL" clId="{0515D5CC-ABF8-F248-A532-D1DC09535C54}" dt="2025-04-09T22:07:24.617" v="492" actId="1037"/>
          <ac:spMkLst>
            <pc:docMk/>
            <pc:sldMk cId="858261292" sldId="5008"/>
            <ac:spMk id="15" creationId="{863463DC-3DD7-9938-35A1-33106E589839}"/>
          </ac:spMkLst>
        </pc:spChg>
        <pc:spChg chg="mod">
          <ac:chgData name="Erica Johansen" userId="83785632-4eb7-43ca-aa3d-1635b13ac1d9" providerId="ADAL" clId="{0515D5CC-ABF8-F248-A532-D1DC09535C54}" dt="2025-04-09T22:07:24.617" v="492" actId="1037"/>
          <ac:spMkLst>
            <pc:docMk/>
            <pc:sldMk cId="858261292" sldId="5008"/>
            <ac:spMk id="16" creationId="{6C3ED9CC-2B71-EC93-19B5-EBB4B1CAC934}"/>
          </ac:spMkLst>
        </pc:spChg>
        <pc:spChg chg="mod">
          <ac:chgData name="Erica Johansen" userId="83785632-4eb7-43ca-aa3d-1635b13ac1d9" providerId="ADAL" clId="{0515D5CC-ABF8-F248-A532-D1DC09535C54}" dt="2025-04-09T22:07:24.617" v="492" actId="1037"/>
          <ac:spMkLst>
            <pc:docMk/>
            <pc:sldMk cId="858261292" sldId="5008"/>
            <ac:spMk id="17" creationId="{FB8CD9C8-0012-648E-F499-77B2EEB5BADB}"/>
          </ac:spMkLst>
        </pc:spChg>
        <pc:spChg chg="mod">
          <ac:chgData name="Erica Johansen" userId="83785632-4eb7-43ca-aa3d-1635b13ac1d9" providerId="ADAL" clId="{0515D5CC-ABF8-F248-A532-D1DC09535C54}" dt="2025-04-09T22:07:24.617" v="492" actId="1037"/>
          <ac:spMkLst>
            <pc:docMk/>
            <pc:sldMk cId="858261292" sldId="5008"/>
            <ac:spMk id="18" creationId="{8D931925-E183-B0C4-1D88-970BAA4E91ED}"/>
          </ac:spMkLst>
        </pc:spChg>
        <pc:spChg chg="mod">
          <ac:chgData name="Erica Johansen" userId="83785632-4eb7-43ca-aa3d-1635b13ac1d9" providerId="ADAL" clId="{0515D5CC-ABF8-F248-A532-D1DC09535C54}" dt="2025-04-09T22:07:24.617" v="492" actId="1037"/>
          <ac:spMkLst>
            <pc:docMk/>
            <pc:sldMk cId="858261292" sldId="5008"/>
            <ac:spMk id="20" creationId="{2859ADD2-2026-A6E8-4CB0-401530B4FFF3}"/>
          </ac:spMkLst>
        </pc:spChg>
        <pc:spChg chg="mod">
          <ac:chgData name="Erica Johansen" userId="83785632-4eb7-43ca-aa3d-1635b13ac1d9" providerId="ADAL" clId="{0515D5CC-ABF8-F248-A532-D1DC09535C54}" dt="2025-04-09T22:07:24.617" v="492" actId="1037"/>
          <ac:spMkLst>
            <pc:docMk/>
            <pc:sldMk cId="858261292" sldId="5008"/>
            <ac:spMk id="21" creationId="{D8234DD0-8FB4-35C3-9C44-8CD3BE91A4A8}"/>
          </ac:spMkLst>
        </pc:spChg>
        <pc:spChg chg="add mod">
          <ac:chgData name="Erica Johansen" userId="83785632-4eb7-43ca-aa3d-1635b13ac1d9" providerId="ADAL" clId="{0515D5CC-ABF8-F248-A532-D1DC09535C54}" dt="2025-04-09T22:07:24.617" v="492" actId="1037"/>
          <ac:spMkLst>
            <pc:docMk/>
            <pc:sldMk cId="858261292" sldId="5008"/>
            <ac:spMk id="22" creationId="{4829853A-2304-183D-789E-EB61180D1579}"/>
          </ac:spMkLst>
        </pc:spChg>
        <pc:spChg chg="add mod">
          <ac:chgData name="Erica Johansen" userId="83785632-4eb7-43ca-aa3d-1635b13ac1d9" providerId="ADAL" clId="{0515D5CC-ABF8-F248-A532-D1DC09535C54}" dt="2025-04-10T19:54:49.430" v="2563" actId="1076"/>
          <ac:spMkLst>
            <pc:docMk/>
            <pc:sldMk cId="858261292" sldId="5008"/>
            <ac:spMk id="47" creationId="{DA28E08A-732A-4A07-E1CB-D469BA07A172}"/>
          </ac:spMkLst>
        </pc:spChg>
        <pc:spChg chg="mod">
          <ac:chgData name="Erica Johansen" userId="83785632-4eb7-43ca-aa3d-1635b13ac1d9" providerId="ADAL" clId="{0515D5CC-ABF8-F248-A532-D1DC09535C54}" dt="2025-04-09T22:07:24.617" v="492" actId="1037"/>
          <ac:spMkLst>
            <pc:docMk/>
            <pc:sldMk cId="858261292" sldId="5008"/>
            <ac:spMk id="93" creationId="{0260D716-D2A8-FE62-F983-1389FB536907}"/>
          </ac:spMkLst>
        </pc:spChg>
        <pc:graphicFrameChg chg="mod modGraphic">
          <ac:chgData name="Erica Johansen" userId="83785632-4eb7-43ca-aa3d-1635b13ac1d9" providerId="ADAL" clId="{0515D5CC-ABF8-F248-A532-D1DC09535C54}" dt="2025-04-09T22:07:00.074" v="486" actId="14100"/>
          <ac:graphicFrameMkLst>
            <pc:docMk/>
            <pc:sldMk cId="858261292" sldId="5008"/>
            <ac:graphicFrameMk id="94" creationId="{40C33F0E-FAA8-C793-A356-04CE150DACC8}"/>
          </ac:graphicFrameMkLst>
        </pc:graphicFrameChg>
        <pc:extLst>
          <p:ext xmlns:p="http://schemas.openxmlformats.org/presentationml/2006/main" uri="{D6D511B9-2390-475A-947B-AFAB55BFBCF1}">
            <pc226:cmChg xmlns:pc226="http://schemas.microsoft.com/office/powerpoint/2022/06/main/command" chg="mod">
              <pc226:chgData name="Erica Johansen" userId="83785632-4eb7-43ca-aa3d-1635b13ac1d9" providerId="ADAL" clId="{0515D5CC-ABF8-F248-A532-D1DC09535C54}" dt="2025-04-10T19:54:04.302" v="2555" actId="478"/>
              <pc2:cmMkLst xmlns:pc2="http://schemas.microsoft.com/office/powerpoint/2019/9/main/command">
                <pc:docMk/>
                <pc:sldMk cId="858261292" sldId="5008"/>
                <pc2:cmMk id="{FB048DA2-EA6F-8249-A1AA-5E3146ED1406}"/>
              </pc2:cmMkLst>
            </pc226:cmChg>
            <pc226:cmChg xmlns:pc226="http://schemas.microsoft.com/office/powerpoint/2022/06/main/command" chg="mod">
              <pc226:chgData name="Erica Johansen" userId="83785632-4eb7-43ca-aa3d-1635b13ac1d9" providerId="ADAL" clId="{0515D5CC-ABF8-F248-A532-D1DC09535C54}" dt="2025-04-10T19:54:04.302" v="2555" actId="478"/>
              <pc2:cmMkLst xmlns:pc2="http://schemas.microsoft.com/office/powerpoint/2019/9/main/command">
                <pc:docMk/>
                <pc:sldMk cId="858261292" sldId="5008"/>
                <pc2:cmMk id="{809431B0-0E0B-6A4C-9838-537E53232B60}"/>
              </pc2:cmMkLst>
            </pc226:cmChg>
            <pc226:cmChg xmlns:pc226="http://schemas.microsoft.com/office/powerpoint/2022/06/main/command" chg="mod">
              <pc226:chgData name="Erica Johansen" userId="83785632-4eb7-43ca-aa3d-1635b13ac1d9" providerId="ADAL" clId="{0515D5CC-ABF8-F248-A532-D1DC09535C54}" dt="2025-04-10T19:54:04.302" v="2555" actId="478"/>
              <pc2:cmMkLst xmlns:pc2="http://schemas.microsoft.com/office/powerpoint/2019/9/main/command">
                <pc:docMk/>
                <pc:sldMk cId="858261292" sldId="5008"/>
                <pc2:cmMk id="{661966BC-24E8-4A48-A0A3-B5A6B3499462}"/>
              </pc2:cmMkLst>
            </pc226:cmChg>
            <pc226:cmChg xmlns:pc226="http://schemas.microsoft.com/office/powerpoint/2022/06/main/command" chg="mod">
              <pc226:chgData name="Erica Johansen" userId="83785632-4eb7-43ca-aa3d-1635b13ac1d9" providerId="ADAL" clId="{0515D5CC-ABF8-F248-A532-D1DC09535C54}" dt="2025-04-10T19:54:04.302" v="2555" actId="478"/>
              <pc2:cmMkLst xmlns:pc2="http://schemas.microsoft.com/office/powerpoint/2019/9/main/command">
                <pc:docMk/>
                <pc:sldMk cId="858261292" sldId="5008"/>
                <pc2:cmMk id="{CD50D6DA-28F3-4A7D-AA97-C59C252804FE}"/>
              </pc2:cmMkLst>
            </pc226:cmChg>
          </p:ext>
        </pc:extLst>
      </pc:sldChg>
      <pc:sldChg chg="modSp mod modClrScheme chgLayout">
        <pc:chgData name="Erica Johansen" userId="83785632-4eb7-43ca-aa3d-1635b13ac1d9" providerId="ADAL" clId="{0515D5CC-ABF8-F248-A532-D1DC09535C54}" dt="2025-04-15T19:47:22.778" v="3094" actId="20577"/>
        <pc:sldMkLst>
          <pc:docMk/>
          <pc:sldMk cId="2484044652" sldId="5009"/>
        </pc:sldMkLst>
        <pc:spChg chg="mod ord">
          <ac:chgData name="Erica Johansen" userId="83785632-4eb7-43ca-aa3d-1635b13ac1d9" providerId="ADAL" clId="{0515D5CC-ABF8-F248-A532-D1DC09535C54}" dt="2025-04-10T19:55:57.586" v="2568" actId="700"/>
          <ac:spMkLst>
            <pc:docMk/>
            <pc:sldMk cId="2484044652" sldId="5009"/>
            <ac:spMk id="2" creationId="{92E356C4-8C85-997A-F839-EC60029A66C0}"/>
          </ac:spMkLst>
        </pc:spChg>
        <pc:spChg chg="mod ord">
          <ac:chgData name="Erica Johansen" userId="83785632-4eb7-43ca-aa3d-1635b13ac1d9" providerId="ADAL" clId="{0515D5CC-ABF8-F248-A532-D1DC09535C54}" dt="2025-04-10T19:55:57.586" v="2568" actId="700"/>
          <ac:spMkLst>
            <pc:docMk/>
            <pc:sldMk cId="2484044652" sldId="5009"/>
            <ac:spMk id="3" creationId="{C1477987-1000-1E6C-4B6E-6222F6DA01F8}"/>
          </ac:spMkLst>
        </pc:spChg>
        <pc:spChg chg="mod ord">
          <ac:chgData name="Erica Johansen" userId="83785632-4eb7-43ca-aa3d-1635b13ac1d9" providerId="ADAL" clId="{0515D5CC-ABF8-F248-A532-D1DC09535C54}" dt="2025-04-15T19:47:22.778" v="3094" actId="20577"/>
          <ac:spMkLst>
            <pc:docMk/>
            <pc:sldMk cId="2484044652" sldId="5009"/>
            <ac:spMk id="4" creationId="{02B4C587-85C1-4325-02D5-AE91B67C063C}"/>
          </ac:spMkLst>
        </pc:spChg>
        <pc:spChg chg="mod">
          <ac:chgData name="Erica Johansen" userId="83785632-4eb7-43ca-aa3d-1635b13ac1d9" providerId="ADAL" clId="{0515D5CC-ABF8-F248-A532-D1DC09535C54}" dt="2025-04-14T14:36:36.330" v="2901" actId="167"/>
          <ac:spMkLst>
            <pc:docMk/>
            <pc:sldMk cId="2484044652" sldId="5009"/>
            <ac:spMk id="5" creationId="{C2969F85-5E34-11F2-13CD-01592CAB0682}"/>
          </ac:spMkLst>
        </pc:spChg>
        <pc:spChg chg="mod ord">
          <ac:chgData name="Erica Johansen" userId="83785632-4eb7-43ca-aa3d-1635b13ac1d9" providerId="ADAL" clId="{0515D5CC-ABF8-F248-A532-D1DC09535C54}" dt="2025-04-10T19:56:26.183" v="2574" actId="113"/>
          <ac:spMkLst>
            <pc:docMk/>
            <pc:sldMk cId="2484044652" sldId="5009"/>
            <ac:spMk id="7" creationId="{2897E48E-BDF9-9C20-D3E2-0E14EC84001C}"/>
          </ac:spMkLst>
        </pc:spChg>
        <pc:spChg chg="mod">
          <ac:chgData name="Erica Johansen" userId="83785632-4eb7-43ca-aa3d-1635b13ac1d9" providerId="ADAL" clId="{0515D5CC-ABF8-F248-A532-D1DC09535C54}" dt="2025-04-09T22:00:12.470" v="368" actId="167"/>
          <ac:spMkLst>
            <pc:docMk/>
            <pc:sldMk cId="2484044652" sldId="5009"/>
            <ac:spMk id="11" creationId="{4FD6E3EE-6C12-C09A-CBDF-10F25D430469}"/>
          </ac:spMkLst>
        </pc:spChg>
        <pc:spChg chg="mod ord">
          <ac:chgData name="Erica Johansen" userId="83785632-4eb7-43ca-aa3d-1635b13ac1d9" providerId="ADAL" clId="{0515D5CC-ABF8-F248-A532-D1DC09535C54}" dt="2025-04-10T19:56:02.725" v="2569" actId="14100"/>
          <ac:spMkLst>
            <pc:docMk/>
            <pc:sldMk cId="2484044652" sldId="5009"/>
            <ac:spMk id="12" creationId="{ADA12053-91CF-DCED-CFE7-D9E39D70105B}"/>
          </ac:spMkLst>
        </pc:spChg>
        <pc:graphicFrameChg chg="mod">
          <ac:chgData name="Erica Johansen" userId="83785632-4eb7-43ca-aa3d-1635b13ac1d9" providerId="ADAL" clId="{0515D5CC-ABF8-F248-A532-D1DC09535C54}" dt="2025-04-14T14:37:49.602" v="2927" actId="20577"/>
          <ac:graphicFrameMkLst>
            <pc:docMk/>
            <pc:sldMk cId="2484044652" sldId="5009"/>
            <ac:graphicFrameMk id="6" creationId="{46D20F86-11D0-44D4-7733-EB40B1A5534E}"/>
          </ac:graphicFrameMkLst>
        </pc:graphicFrameChg>
        <pc:graphicFrameChg chg="mod">
          <ac:chgData name="Erica Johansen" userId="83785632-4eb7-43ca-aa3d-1635b13ac1d9" providerId="ADAL" clId="{0515D5CC-ABF8-F248-A532-D1DC09535C54}" dt="2025-04-10T14:17:15.962" v="1020" actId="207"/>
          <ac:graphicFrameMkLst>
            <pc:docMk/>
            <pc:sldMk cId="2484044652" sldId="5009"/>
            <ac:graphicFrameMk id="8" creationId="{4427A9EC-DE3C-5D5D-793D-88E309F419D5}"/>
          </ac:graphicFrameMkLst>
        </pc:graphicFrameChg>
      </pc:sldChg>
      <pc:sldChg chg="addSp delSp modSp mod modClrScheme chgLayout">
        <pc:chgData name="Erica Johansen" userId="83785632-4eb7-43ca-aa3d-1635b13ac1d9" providerId="ADAL" clId="{0515D5CC-ABF8-F248-A532-D1DC09535C54}" dt="2025-04-15T19:47:53.918" v="3122" actId="20577"/>
        <pc:sldMkLst>
          <pc:docMk/>
          <pc:sldMk cId="1875363635" sldId="5013"/>
        </pc:sldMkLst>
        <pc:spChg chg="mod ord">
          <ac:chgData name="Erica Johansen" userId="83785632-4eb7-43ca-aa3d-1635b13ac1d9" providerId="ADAL" clId="{0515D5CC-ABF8-F248-A532-D1DC09535C54}" dt="2025-04-10T20:03:08.267" v="2624" actId="700"/>
          <ac:spMkLst>
            <pc:docMk/>
            <pc:sldMk cId="1875363635" sldId="5013"/>
            <ac:spMk id="2" creationId="{D5C91DC1-10BF-C24A-6036-BBB835D6EB7D}"/>
          </ac:spMkLst>
        </pc:spChg>
        <pc:spChg chg="mod ord">
          <ac:chgData name="Erica Johansen" userId="83785632-4eb7-43ca-aa3d-1635b13ac1d9" providerId="ADAL" clId="{0515D5CC-ABF8-F248-A532-D1DC09535C54}" dt="2025-04-10T20:03:08.267" v="2624" actId="700"/>
          <ac:spMkLst>
            <pc:docMk/>
            <pc:sldMk cId="1875363635" sldId="5013"/>
            <ac:spMk id="3" creationId="{B54CC67C-B01D-BBFD-79BB-D82170AAC300}"/>
          </ac:spMkLst>
        </pc:spChg>
        <pc:spChg chg="mod ord">
          <ac:chgData name="Erica Johansen" userId="83785632-4eb7-43ca-aa3d-1635b13ac1d9" providerId="ADAL" clId="{0515D5CC-ABF8-F248-A532-D1DC09535C54}" dt="2025-04-15T19:47:53.918" v="3122" actId="20577"/>
          <ac:spMkLst>
            <pc:docMk/>
            <pc:sldMk cId="1875363635" sldId="5013"/>
            <ac:spMk id="4" creationId="{4CC994E6-F910-B272-158B-4DAF7C2E5869}"/>
          </ac:spMkLst>
        </pc:spChg>
        <pc:spChg chg="mod ord">
          <ac:chgData name="Erica Johansen" userId="83785632-4eb7-43ca-aa3d-1635b13ac1d9" providerId="ADAL" clId="{0515D5CC-ABF8-F248-A532-D1DC09535C54}" dt="2025-04-10T20:03:22.596" v="2625" actId="255"/>
          <ac:spMkLst>
            <pc:docMk/>
            <pc:sldMk cId="1875363635" sldId="5013"/>
            <ac:spMk id="7" creationId="{BF900A89-C862-4A13-DB06-FA61C078A970}"/>
          </ac:spMkLst>
        </pc:spChg>
        <pc:spChg chg="add del mod">
          <ac:chgData name="Erica Johansen" userId="83785632-4eb7-43ca-aa3d-1635b13ac1d9" providerId="ADAL" clId="{0515D5CC-ABF8-F248-A532-D1DC09535C54}" dt="2025-04-09T22:04:09.811" v="434" actId="14100"/>
          <ac:spMkLst>
            <pc:docMk/>
            <pc:sldMk cId="1875363635" sldId="5013"/>
            <ac:spMk id="44" creationId="{448D1A29-CCCD-F34C-48CB-EC769E2053C5}"/>
          </ac:spMkLst>
        </pc:spChg>
        <pc:spChg chg="mod">
          <ac:chgData name="Erica Johansen" userId="83785632-4eb7-43ca-aa3d-1635b13ac1d9" providerId="ADAL" clId="{0515D5CC-ABF8-F248-A532-D1DC09535C54}" dt="2025-04-09T22:03:40.796" v="426" actId="1582"/>
          <ac:spMkLst>
            <pc:docMk/>
            <pc:sldMk cId="1875363635" sldId="5013"/>
            <ac:spMk id="50" creationId="{85F19DE8-4066-F6FC-535F-A482BC815D45}"/>
          </ac:spMkLst>
        </pc:spChg>
        <pc:spChg chg="mod">
          <ac:chgData name="Erica Johansen" userId="83785632-4eb7-43ca-aa3d-1635b13ac1d9" providerId="ADAL" clId="{0515D5CC-ABF8-F248-A532-D1DC09535C54}" dt="2025-04-09T22:03:40.796" v="426" actId="1582"/>
          <ac:spMkLst>
            <pc:docMk/>
            <pc:sldMk cId="1875363635" sldId="5013"/>
            <ac:spMk id="58" creationId="{D20AB1CA-1F92-7DA0-3B18-1FBACF4615DB}"/>
          </ac:spMkLst>
        </pc:spChg>
        <pc:spChg chg="mod">
          <ac:chgData name="Erica Johansen" userId="83785632-4eb7-43ca-aa3d-1635b13ac1d9" providerId="ADAL" clId="{0515D5CC-ABF8-F248-A532-D1DC09535C54}" dt="2025-04-09T22:03:40.796" v="426" actId="1582"/>
          <ac:spMkLst>
            <pc:docMk/>
            <pc:sldMk cId="1875363635" sldId="5013"/>
            <ac:spMk id="135" creationId="{514510EE-ED69-D20C-E081-FE159E9A90A3}"/>
          </ac:spMkLst>
        </pc:spChg>
        <pc:spChg chg="mod">
          <ac:chgData name="Erica Johansen" userId="83785632-4eb7-43ca-aa3d-1635b13ac1d9" providerId="ADAL" clId="{0515D5CC-ABF8-F248-A532-D1DC09535C54}" dt="2025-04-09T22:03:40.796" v="426" actId="1582"/>
          <ac:spMkLst>
            <pc:docMk/>
            <pc:sldMk cId="1875363635" sldId="5013"/>
            <ac:spMk id="146" creationId="{1F774A81-69DA-89C8-DB5B-B3477628EE73}"/>
          </ac:spMkLst>
        </pc:spChg>
        <pc:spChg chg="mod">
          <ac:chgData name="Erica Johansen" userId="83785632-4eb7-43ca-aa3d-1635b13ac1d9" providerId="ADAL" clId="{0515D5CC-ABF8-F248-A532-D1DC09535C54}" dt="2025-04-09T22:03:40.796" v="426" actId="1582"/>
          <ac:spMkLst>
            <pc:docMk/>
            <pc:sldMk cId="1875363635" sldId="5013"/>
            <ac:spMk id="147" creationId="{FDE927AB-6F33-EDBB-4D74-A2E8271B9D63}"/>
          </ac:spMkLst>
        </pc:spChg>
        <pc:spChg chg="mod">
          <ac:chgData name="Erica Johansen" userId="83785632-4eb7-43ca-aa3d-1635b13ac1d9" providerId="ADAL" clId="{0515D5CC-ABF8-F248-A532-D1DC09535C54}" dt="2025-04-09T22:03:40.796" v="426" actId="1582"/>
          <ac:spMkLst>
            <pc:docMk/>
            <pc:sldMk cId="1875363635" sldId="5013"/>
            <ac:spMk id="207" creationId="{7E71293A-A00E-5B7F-07CC-17CDDFA639FA}"/>
          </ac:spMkLst>
        </pc:spChg>
        <pc:spChg chg="mod">
          <ac:chgData name="Erica Johansen" userId="83785632-4eb7-43ca-aa3d-1635b13ac1d9" providerId="ADAL" clId="{0515D5CC-ABF8-F248-A532-D1DC09535C54}" dt="2025-04-09T22:03:40.796" v="426" actId="1582"/>
          <ac:spMkLst>
            <pc:docMk/>
            <pc:sldMk cId="1875363635" sldId="5013"/>
            <ac:spMk id="210" creationId="{343A5AEA-5AE9-B2F7-4838-363D886EB44C}"/>
          </ac:spMkLst>
        </pc:spChg>
        <pc:spChg chg="mod">
          <ac:chgData name="Erica Johansen" userId="83785632-4eb7-43ca-aa3d-1635b13ac1d9" providerId="ADAL" clId="{0515D5CC-ABF8-F248-A532-D1DC09535C54}" dt="2025-04-09T22:03:40.796" v="426" actId="1582"/>
          <ac:spMkLst>
            <pc:docMk/>
            <pc:sldMk cId="1875363635" sldId="5013"/>
            <ac:spMk id="212" creationId="{C584937D-802A-E1C7-702F-991DF4621A89}"/>
          </ac:spMkLst>
        </pc:spChg>
        <pc:spChg chg="mod">
          <ac:chgData name="Erica Johansen" userId="83785632-4eb7-43ca-aa3d-1635b13ac1d9" providerId="ADAL" clId="{0515D5CC-ABF8-F248-A532-D1DC09535C54}" dt="2025-04-09T22:03:40.796" v="426" actId="1582"/>
          <ac:spMkLst>
            <pc:docMk/>
            <pc:sldMk cId="1875363635" sldId="5013"/>
            <ac:spMk id="214" creationId="{F59C1693-ADBD-76BF-07B7-A41851FDD96C}"/>
          </ac:spMkLst>
        </pc:spChg>
        <pc:spChg chg="mod">
          <ac:chgData name="Erica Johansen" userId="83785632-4eb7-43ca-aa3d-1635b13ac1d9" providerId="ADAL" clId="{0515D5CC-ABF8-F248-A532-D1DC09535C54}" dt="2025-04-09T22:03:15.426" v="424" actId="208"/>
          <ac:spMkLst>
            <pc:docMk/>
            <pc:sldMk cId="1875363635" sldId="5013"/>
            <ac:spMk id="240" creationId="{C2341ECF-B605-BC40-61A2-9EED38D0949B}"/>
          </ac:spMkLst>
        </pc:spChg>
        <pc:spChg chg="mod">
          <ac:chgData name="Erica Johansen" userId="83785632-4eb7-43ca-aa3d-1635b13ac1d9" providerId="ADAL" clId="{0515D5CC-ABF8-F248-A532-D1DC09535C54}" dt="2025-04-09T22:03:40.796" v="426" actId="1582"/>
          <ac:spMkLst>
            <pc:docMk/>
            <pc:sldMk cId="1875363635" sldId="5013"/>
            <ac:spMk id="242" creationId="{94C88574-DC86-3900-076B-9A115BCDCAB0}"/>
          </ac:spMkLst>
        </pc:spChg>
        <pc:spChg chg="mod">
          <ac:chgData name="Erica Johansen" userId="83785632-4eb7-43ca-aa3d-1635b13ac1d9" providerId="ADAL" clId="{0515D5CC-ABF8-F248-A532-D1DC09535C54}" dt="2025-04-09T22:03:09.642" v="408" actId="14100"/>
          <ac:spMkLst>
            <pc:docMk/>
            <pc:sldMk cId="1875363635" sldId="5013"/>
            <ac:spMk id="245" creationId="{DBA54141-0E14-6E4B-E9E6-BF253EC11297}"/>
          </ac:spMkLst>
        </pc:spChg>
        <pc:spChg chg="mod">
          <ac:chgData name="Erica Johansen" userId="83785632-4eb7-43ca-aa3d-1635b13ac1d9" providerId="ADAL" clId="{0515D5CC-ABF8-F248-A532-D1DC09535C54}" dt="2025-04-09T21:57:17.407" v="286" actId="1582"/>
          <ac:spMkLst>
            <pc:docMk/>
            <pc:sldMk cId="1875363635" sldId="5013"/>
            <ac:spMk id="263" creationId="{6F5E5F37-AB89-7E24-A88C-075820EFD39F}"/>
          </ac:spMkLst>
        </pc:spChg>
        <pc:spChg chg="mod">
          <ac:chgData name="Erica Johansen" userId="83785632-4eb7-43ca-aa3d-1635b13ac1d9" providerId="ADAL" clId="{0515D5CC-ABF8-F248-A532-D1DC09535C54}" dt="2025-04-09T22:04:16.229" v="440" actId="1038"/>
          <ac:spMkLst>
            <pc:docMk/>
            <pc:sldMk cId="1875363635" sldId="5013"/>
            <ac:spMk id="264" creationId="{E16C4C8E-34EC-DF97-9FB0-259F4B3A4D24}"/>
          </ac:spMkLst>
        </pc:spChg>
        <pc:spChg chg="mod">
          <ac:chgData name="Erica Johansen" userId="83785632-4eb7-43ca-aa3d-1635b13ac1d9" providerId="ADAL" clId="{0515D5CC-ABF8-F248-A532-D1DC09535C54}" dt="2025-04-09T22:04:12.469" v="436" actId="1037"/>
          <ac:spMkLst>
            <pc:docMk/>
            <pc:sldMk cId="1875363635" sldId="5013"/>
            <ac:spMk id="265" creationId="{36E3D090-133F-7279-232A-5874ECE34A25}"/>
          </ac:spMkLst>
        </pc:spChg>
        <pc:spChg chg="mod">
          <ac:chgData name="Erica Johansen" userId="83785632-4eb7-43ca-aa3d-1635b13ac1d9" providerId="ADAL" clId="{0515D5CC-ABF8-F248-A532-D1DC09535C54}" dt="2025-04-09T21:57:13.157" v="285" actId="1582"/>
          <ac:spMkLst>
            <pc:docMk/>
            <pc:sldMk cId="1875363635" sldId="5013"/>
            <ac:spMk id="266" creationId="{816AC3E1-5C34-7092-F59E-241724871ECE}"/>
          </ac:spMkLst>
        </pc:spChg>
        <pc:spChg chg="mod">
          <ac:chgData name="Erica Johansen" userId="83785632-4eb7-43ca-aa3d-1635b13ac1d9" providerId="ADAL" clId="{0515D5CC-ABF8-F248-A532-D1DC09535C54}" dt="2025-04-09T21:57:08.706" v="284" actId="1582"/>
          <ac:spMkLst>
            <pc:docMk/>
            <pc:sldMk cId="1875363635" sldId="5013"/>
            <ac:spMk id="267" creationId="{FAD384F6-BA46-31D3-32BC-C87EBB8185E4}"/>
          </ac:spMkLst>
        </pc:spChg>
        <pc:spChg chg="mod">
          <ac:chgData name="Erica Johansen" userId="83785632-4eb7-43ca-aa3d-1635b13ac1d9" providerId="ADAL" clId="{0515D5CC-ABF8-F248-A532-D1DC09535C54}" dt="2025-04-09T22:04:03.022" v="433" actId="1037"/>
          <ac:spMkLst>
            <pc:docMk/>
            <pc:sldMk cId="1875363635" sldId="5013"/>
            <ac:spMk id="268" creationId="{750A7D5B-CAA3-0741-09CA-6CCE7D21B2B0}"/>
          </ac:spMkLst>
        </pc:spChg>
        <pc:spChg chg="mod">
          <ac:chgData name="Erica Johansen" userId="83785632-4eb7-43ca-aa3d-1635b13ac1d9" providerId="ADAL" clId="{0515D5CC-ABF8-F248-A532-D1DC09535C54}" dt="2025-04-10T20:02:58.637" v="2622" actId="1038"/>
          <ac:spMkLst>
            <pc:docMk/>
            <pc:sldMk cId="1875363635" sldId="5013"/>
            <ac:spMk id="280" creationId="{4860BC2D-798D-6DB7-7B75-A317074BAE0B}"/>
          </ac:spMkLst>
        </pc:spChg>
        <pc:graphicFrameChg chg="modGraphic">
          <ac:chgData name="Erica Johansen" userId="83785632-4eb7-43ca-aa3d-1635b13ac1d9" providerId="ADAL" clId="{0515D5CC-ABF8-F248-A532-D1DC09535C54}" dt="2025-04-09T22:03:49.878" v="428" actId="14100"/>
          <ac:graphicFrameMkLst>
            <pc:docMk/>
            <pc:sldMk cId="1875363635" sldId="5013"/>
            <ac:graphicFrameMk id="281" creationId="{B71DE516-C4B8-8A92-3DE5-86F21E92C1E5}"/>
          </ac:graphicFrameMkLst>
        </pc:graphicFrameChg>
      </pc:sldChg>
      <pc:sldChg chg="addSp delSp modSp mod modClrScheme chgLayout">
        <pc:chgData name="Erica Johansen" userId="83785632-4eb7-43ca-aa3d-1635b13ac1d9" providerId="ADAL" clId="{0515D5CC-ABF8-F248-A532-D1DC09535C54}" dt="2025-04-10T20:05:38.582" v="2653" actId="207"/>
        <pc:sldMkLst>
          <pc:docMk/>
          <pc:sldMk cId="388721064" sldId="5014"/>
        </pc:sldMkLst>
        <pc:spChg chg="mod ord">
          <ac:chgData name="Erica Johansen" userId="83785632-4eb7-43ca-aa3d-1635b13ac1d9" providerId="ADAL" clId="{0515D5CC-ABF8-F248-A532-D1DC09535C54}" dt="2025-04-10T20:05:18.639" v="2649" actId="700"/>
          <ac:spMkLst>
            <pc:docMk/>
            <pc:sldMk cId="388721064" sldId="5014"/>
            <ac:spMk id="2" creationId="{654B35BF-41B6-D045-D9FA-6714E3C22028}"/>
          </ac:spMkLst>
        </pc:spChg>
        <pc:spChg chg="mod ord">
          <ac:chgData name="Erica Johansen" userId="83785632-4eb7-43ca-aa3d-1635b13ac1d9" providerId="ADAL" clId="{0515D5CC-ABF8-F248-A532-D1DC09535C54}" dt="2025-04-10T20:05:18.639" v="2649" actId="700"/>
          <ac:spMkLst>
            <pc:docMk/>
            <pc:sldMk cId="388721064" sldId="5014"/>
            <ac:spMk id="3" creationId="{4F75844B-182A-3D52-A647-BA8C666A5AD5}"/>
          </ac:spMkLst>
        </pc:spChg>
        <pc:spChg chg="mod ord">
          <ac:chgData name="Erica Johansen" userId="83785632-4eb7-43ca-aa3d-1635b13ac1d9" providerId="ADAL" clId="{0515D5CC-ABF8-F248-A532-D1DC09535C54}" dt="2025-04-10T20:05:18.639" v="2649" actId="700"/>
          <ac:spMkLst>
            <pc:docMk/>
            <pc:sldMk cId="388721064" sldId="5014"/>
            <ac:spMk id="4" creationId="{9EBFA470-F014-07CF-C09B-0290BEFE05E5}"/>
          </ac:spMkLst>
        </pc:spChg>
        <pc:graphicFrameChg chg="add mod">
          <ac:chgData name="Erica Johansen" userId="83785632-4eb7-43ca-aa3d-1635b13ac1d9" providerId="ADAL" clId="{0515D5CC-ABF8-F248-A532-D1DC09535C54}" dt="2025-04-10T20:05:28.496" v="2651"/>
          <ac:graphicFrameMkLst>
            <pc:docMk/>
            <pc:sldMk cId="388721064" sldId="5014"/>
            <ac:graphicFrameMk id="14" creationId="{E36AB528-C00A-733E-5060-97659D4B409B}"/>
          </ac:graphicFrameMkLst>
        </pc:graphicFrameChg>
      </pc:sldChg>
      <pc:sldChg chg="addSp delSp modSp mod ord modClrScheme chgLayout">
        <pc:chgData name="Erica Johansen" userId="83785632-4eb7-43ca-aa3d-1635b13ac1d9" providerId="ADAL" clId="{0515D5CC-ABF8-F248-A532-D1DC09535C54}" dt="2025-04-10T20:07:20.620" v="2675" actId="700"/>
        <pc:sldMkLst>
          <pc:docMk/>
          <pc:sldMk cId="2122154100" sldId="5015"/>
        </pc:sldMkLst>
        <pc:spChg chg="mod ord">
          <ac:chgData name="Erica Johansen" userId="83785632-4eb7-43ca-aa3d-1635b13ac1d9" providerId="ADAL" clId="{0515D5CC-ABF8-F248-A532-D1DC09535C54}" dt="2025-04-10T20:07:20.620" v="2675" actId="700"/>
          <ac:spMkLst>
            <pc:docMk/>
            <pc:sldMk cId="2122154100" sldId="5015"/>
            <ac:spMk id="2" creationId="{85F6B0F0-CD11-A2E8-E118-176BBA2C2E01}"/>
          </ac:spMkLst>
        </pc:spChg>
        <pc:spChg chg="mod ord">
          <ac:chgData name="Erica Johansen" userId="83785632-4eb7-43ca-aa3d-1635b13ac1d9" providerId="ADAL" clId="{0515D5CC-ABF8-F248-A532-D1DC09535C54}" dt="2025-04-10T20:07:20.620" v="2675" actId="700"/>
          <ac:spMkLst>
            <pc:docMk/>
            <pc:sldMk cId="2122154100" sldId="5015"/>
            <ac:spMk id="3" creationId="{E1E12B48-41C8-F918-5F4C-E84D691BBE52}"/>
          </ac:spMkLst>
        </pc:spChg>
        <pc:spChg chg="mod ord">
          <ac:chgData name="Erica Johansen" userId="83785632-4eb7-43ca-aa3d-1635b13ac1d9" providerId="ADAL" clId="{0515D5CC-ABF8-F248-A532-D1DC09535C54}" dt="2025-04-10T20:07:20.620" v="2675" actId="700"/>
          <ac:spMkLst>
            <pc:docMk/>
            <pc:sldMk cId="2122154100" sldId="5015"/>
            <ac:spMk id="4" creationId="{3038E6BB-B901-D62D-A37C-947580CBD2CD}"/>
          </ac:spMkLst>
        </pc:spChg>
        <pc:spChg chg="add mod">
          <ac:chgData name="Erica Johansen" userId="83785632-4eb7-43ca-aa3d-1635b13ac1d9" providerId="ADAL" clId="{0515D5CC-ABF8-F248-A532-D1DC09535C54}" dt="2025-04-10T18:44:33.448" v="2249" actId="14100"/>
          <ac:spMkLst>
            <pc:docMk/>
            <pc:sldMk cId="2122154100" sldId="5015"/>
            <ac:spMk id="9" creationId="{3998106D-0938-3D0E-20F2-B3E2D2786550}"/>
          </ac:spMkLst>
        </pc:spChg>
        <pc:spChg chg="add mod">
          <ac:chgData name="Erica Johansen" userId="83785632-4eb7-43ca-aa3d-1635b13ac1d9" providerId="ADAL" clId="{0515D5CC-ABF8-F248-A532-D1DC09535C54}" dt="2025-04-10T18:44:09.139" v="2247" actId="1038"/>
          <ac:spMkLst>
            <pc:docMk/>
            <pc:sldMk cId="2122154100" sldId="5015"/>
            <ac:spMk id="16" creationId="{C016630D-CD37-44AB-84F3-0147BEB02A33}"/>
          </ac:spMkLst>
        </pc:spChg>
        <pc:spChg chg="add mod">
          <ac:chgData name="Erica Johansen" userId="83785632-4eb7-43ca-aa3d-1635b13ac1d9" providerId="ADAL" clId="{0515D5CC-ABF8-F248-A532-D1DC09535C54}" dt="2025-04-10T18:48:49.699" v="2290" actId="1036"/>
          <ac:spMkLst>
            <pc:docMk/>
            <pc:sldMk cId="2122154100" sldId="5015"/>
            <ac:spMk id="17" creationId="{55B93390-66AA-149F-6A24-4E2569B47AEE}"/>
          </ac:spMkLst>
        </pc:spChg>
        <pc:spChg chg="add mod">
          <ac:chgData name="Erica Johansen" userId="83785632-4eb7-43ca-aa3d-1635b13ac1d9" providerId="ADAL" clId="{0515D5CC-ABF8-F248-A532-D1DC09535C54}" dt="2025-04-10T18:48:39.300" v="2288" actId="207"/>
          <ac:spMkLst>
            <pc:docMk/>
            <pc:sldMk cId="2122154100" sldId="5015"/>
            <ac:spMk id="20" creationId="{FB86A573-8541-931F-F6E8-13432F3C62FB}"/>
          </ac:spMkLst>
        </pc:spChg>
        <pc:spChg chg="add mod">
          <ac:chgData name="Erica Johansen" userId="83785632-4eb7-43ca-aa3d-1635b13ac1d9" providerId="ADAL" clId="{0515D5CC-ABF8-F248-A532-D1DC09535C54}" dt="2025-04-10T18:43:36.812" v="2228" actId="1037"/>
          <ac:spMkLst>
            <pc:docMk/>
            <pc:sldMk cId="2122154100" sldId="5015"/>
            <ac:spMk id="23" creationId="{F95B3A72-5FA7-D7F9-36F3-7A0D29AF2DED}"/>
          </ac:spMkLst>
        </pc:spChg>
        <pc:spChg chg="add mod">
          <ac:chgData name="Erica Johansen" userId="83785632-4eb7-43ca-aa3d-1635b13ac1d9" providerId="ADAL" clId="{0515D5CC-ABF8-F248-A532-D1DC09535C54}" dt="2025-04-10T18:48:49.699" v="2290" actId="1036"/>
          <ac:spMkLst>
            <pc:docMk/>
            <pc:sldMk cId="2122154100" sldId="5015"/>
            <ac:spMk id="24" creationId="{4A0EFA9B-3D66-F841-3A85-547C426FC36C}"/>
          </ac:spMkLst>
        </pc:spChg>
        <pc:spChg chg="add mod">
          <ac:chgData name="Erica Johansen" userId="83785632-4eb7-43ca-aa3d-1635b13ac1d9" providerId="ADAL" clId="{0515D5CC-ABF8-F248-A532-D1DC09535C54}" dt="2025-04-10T18:48:39.300" v="2288" actId="207"/>
          <ac:spMkLst>
            <pc:docMk/>
            <pc:sldMk cId="2122154100" sldId="5015"/>
            <ac:spMk id="26" creationId="{F223D460-E957-75FC-6E34-0AA581FEEDB9}"/>
          </ac:spMkLst>
        </pc:spChg>
        <pc:spChg chg="add mod">
          <ac:chgData name="Erica Johansen" userId="83785632-4eb7-43ca-aa3d-1635b13ac1d9" providerId="ADAL" clId="{0515D5CC-ABF8-F248-A532-D1DC09535C54}" dt="2025-04-10T18:44:09.139" v="2247" actId="1038"/>
          <ac:spMkLst>
            <pc:docMk/>
            <pc:sldMk cId="2122154100" sldId="5015"/>
            <ac:spMk id="28" creationId="{8C644AC4-FA64-8A27-D981-6A6DEBFA618F}"/>
          </ac:spMkLst>
        </pc:spChg>
        <pc:spChg chg="add mod">
          <ac:chgData name="Erica Johansen" userId="83785632-4eb7-43ca-aa3d-1635b13ac1d9" providerId="ADAL" clId="{0515D5CC-ABF8-F248-A532-D1DC09535C54}" dt="2025-04-10T18:48:49.699" v="2290" actId="1036"/>
          <ac:spMkLst>
            <pc:docMk/>
            <pc:sldMk cId="2122154100" sldId="5015"/>
            <ac:spMk id="29" creationId="{618D08BD-D6CE-C2FF-B897-916B30FBB15B}"/>
          </ac:spMkLst>
        </pc:spChg>
        <pc:spChg chg="add mod">
          <ac:chgData name="Erica Johansen" userId="83785632-4eb7-43ca-aa3d-1635b13ac1d9" providerId="ADAL" clId="{0515D5CC-ABF8-F248-A532-D1DC09535C54}" dt="2025-04-10T18:48:39.300" v="2288" actId="207"/>
          <ac:spMkLst>
            <pc:docMk/>
            <pc:sldMk cId="2122154100" sldId="5015"/>
            <ac:spMk id="31" creationId="{0A64F4B7-5B0E-2DA3-8A34-1C842FE5F1B1}"/>
          </ac:spMkLst>
        </pc:spChg>
        <pc:spChg chg="add mod">
          <ac:chgData name="Erica Johansen" userId="83785632-4eb7-43ca-aa3d-1635b13ac1d9" providerId="ADAL" clId="{0515D5CC-ABF8-F248-A532-D1DC09535C54}" dt="2025-04-10T18:44:09.139" v="2247" actId="1038"/>
          <ac:spMkLst>
            <pc:docMk/>
            <pc:sldMk cId="2122154100" sldId="5015"/>
            <ac:spMk id="33" creationId="{25BECD30-456B-B4A4-8419-11CA3CCA0202}"/>
          </ac:spMkLst>
        </pc:spChg>
        <pc:spChg chg="add mod">
          <ac:chgData name="Erica Johansen" userId="83785632-4eb7-43ca-aa3d-1635b13ac1d9" providerId="ADAL" clId="{0515D5CC-ABF8-F248-A532-D1DC09535C54}" dt="2025-04-10T18:48:49.699" v="2290" actId="1036"/>
          <ac:spMkLst>
            <pc:docMk/>
            <pc:sldMk cId="2122154100" sldId="5015"/>
            <ac:spMk id="34" creationId="{32603EB6-28D5-A4D4-11D4-B517255A41A2}"/>
          </ac:spMkLst>
        </pc:spChg>
        <pc:spChg chg="add mod">
          <ac:chgData name="Erica Johansen" userId="83785632-4eb7-43ca-aa3d-1635b13ac1d9" providerId="ADAL" clId="{0515D5CC-ABF8-F248-A532-D1DC09535C54}" dt="2025-04-10T18:48:39.300" v="2288" actId="207"/>
          <ac:spMkLst>
            <pc:docMk/>
            <pc:sldMk cId="2122154100" sldId="5015"/>
            <ac:spMk id="36" creationId="{CB80CAD4-AB7F-5022-07B6-8001A053B542}"/>
          </ac:spMkLst>
        </pc:spChg>
        <pc:spChg chg="add mod ord">
          <ac:chgData name="Erica Johansen" userId="83785632-4eb7-43ca-aa3d-1635b13ac1d9" providerId="ADAL" clId="{0515D5CC-ABF8-F248-A532-D1DC09535C54}" dt="2025-04-10T20:07:20.620" v="2675" actId="700"/>
          <ac:spMkLst>
            <pc:docMk/>
            <pc:sldMk cId="2122154100" sldId="5015"/>
            <ac:spMk id="49" creationId="{0960A5CE-577D-6DF3-D36A-387F6B56CB7E}"/>
          </ac:spMkLst>
        </pc:spChg>
        <pc:grpChg chg="add mod">
          <ac:chgData name="Erica Johansen" userId="83785632-4eb7-43ca-aa3d-1635b13ac1d9" providerId="ADAL" clId="{0515D5CC-ABF8-F248-A532-D1DC09535C54}" dt="2025-04-10T18:45:12.156" v="2258" actId="12789"/>
          <ac:grpSpMkLst>
            <pc:docMk/>
            <pc:sldMk cId="2122154100" sldId="5015"/>
            <ac:grpSpMk id="47" creationId="{C60057D3-655A-6102-7DC3-4D3F1307ED20}"/>
          </ac:grpSpMkLst>
        </pc:grpChg>
        <pc:picChg chg="add mod">
          <ac:chgData name="Erica Johansen" userId="83785632-4eb7-43ca-aa3d-1635b13ac1d9" providerId="ADAL" clId="{0515D5CC-ABF8-F248-A532-D1DC09535C54}" dt="2025-04-10T18:43:19.310" v="2219" actId="1037"/>
          <ac:picMkLst>
            <pc:docMk/>
            <pc:sldMk cId="2122154100" sldId="5015"/>
            <ac:picMk id="13" creationId="{91765CA2-6882-B413-1D66-195276FC11BC}"/>
          </ac:picMkLst>
        </pc:picChg>
        <pc:picChg chg="add mod">
          <ac:chgData name="Erica Johansen" userId="83785632-4eb7-43ca-aa3d-1635b13ac1d9" providerId="ADAL" clId="{0515D5CC-ABF8-F248-A532-D1DC09535C54}" dt="2025-04-10T18:43:36.812" v="2228" actId="1037"/>
          <ac:picMkLst>
            <pc:docMk/>
            <pc:sldMk cId="2122154100" sldId="5015"/>
            <ac:picMk id="22" creationId="{D8AEAEB8-3A6C-CBF9-3735-A119737DF3AA}"/>
          </ac:picMkLst>
        </pc:picChg>
        <pc:picChg chg="add mod">
          <ac:chgData name="Erica Johansen" userId="83785632-4eb7-43ca-aa3d-1635b13ac1d9" providerId="ADAL" clId="{0515D5CC-ABF8-F248-A532-D1DC09535C54}" dt="2025-04-10T18:43:45.663" v="2235" actId="1037"/>
          <ac:picMkLst>
            <pc:docMk/>
            <pc:sldMk cId="2122154100" sldId="5015"/>
            <ac:picMk id="27" creationId="{212DE588-3310-A09E-F3F9-81CD6CDA2073}"/>
          </ac:picMkLst>
        </pc:picChg>
        <pc:picChg chg="add mod">
          <ac:chgData name="Erica Johansen" userId="83785632-4eb7-43ca-aa3d-1635b13ac1d9" providerId="ADAL" clId="{0515D5CC-ABF8-F248-A532-D1DC09535C54}" dt="2025-04-10T18:43:55.796" v="2242" actId="1037"/>
          <ac:picMkLst>
            <pc:docMk/>
            <pc:sldMk cId="2122154100" sldId="5015"/>
            <ac:picMk id="32" creationId="{6E762E0F-2024-AF93-2809-D3E4FCFE99A5}"/>
          </ac:picMkLst>
        </pc:picChg>
        <pc:cxnChg chg="add mod">
          <ac:chgData name="Erica Johansen" userId="83785632-4eb7-43ca-aa3d-1635b13ac1d9" providerId="ADAL" clId="{0515D5CC-ABF8-F248-A532-D1DC09535C54}" dt="2025-04-10T18:47:23.591" v="2274" actId="208"/>
          <ac:cxnSpMkLst>
            <pc:docMk/>
            <pc:sldMk cId="2122154100" sldId="5015"/>
            <ac:cxnSpMk id="19" creationId="{CC6AD44F-300D-167D-1402-7F0000D9D52D}"/>
          </ac:cxnSpMkLst>
        </pc:cxnChg>
        <pc:cxnChg chg="add mod">
          <ac:chgData name="Erica Johansen" userId="83785632-4eb7-43ca-aa3d-1635b13ac1d9" providerId="ADAL" clId="{0515D5CC-ABF8-F248-A532-D1DC09535C54}" dt="2025-04-10T18:47:23.591" v="2274" actId="208"/>
          <ac:cxnSpMkLst>
            <pc:docMk/>
            <pc:sldMk cId="2122154100" sldId="5015"/>
            <ac:cxnSpMk id="25" creationId="{C50F2DB8-95DD-A4EF-911A-A53DFCC9922D}"/>
          </ac:cxnSpMkLst>
        </pc:cxnChg>
        <pc:cxnChg chg="add mod">
          <ac:chgData name="Erica Johansen" userId="83785632-4eb7-43ca-aa3d-1635b13ac1d9" providerId="ADAL" clId="{0515D5CC-ABF8-F248-A532-D1DC09535C54}" dt="2025-04-10T18:47:23.591" v="2274" actId="208"/>
          <ac:cxnSpMkLst>
            <pc:docMk/>
            <pc:sldMk cId="2122154100" sldId="5015"/>
            <ac:cxnSpMk id="30" creationId="{9DA38374-DA51-5B73-D1C3-A40ABDC81C6C}"/>
          </ac:cxnSpMkLst>
        </pc:cxnChg>
        <pc:cxnChg chg="add mod">
          <ac:chgData name="Erica Johansen" userId="83785632-4eb7-43ca-aa3d-1635b13ac1d9" providerId="ADAL" clId="{0515D5CC-ABF8-F248-A532-D1DC09535C54}" dt="2025-04-10T18:47:23.591" v="2274" actId="208"/>
          <ac:cxnSpMkLst>
            <pc:docMk/>
            <pc:sldMk cId="2122154100" sldId="5015"/>
            <ac:cxnSpMk id="35" creationId="{B3DEBFDA-8FBD-2C7A-04A3-D13722FC7AE3}"/>
          </ac:cxnSpMkLst>
        </pc:cxnChg>
      </pc:sldChg>
      <pc:sldChg chg="addSp delSp modSp del mod">
        <pc:chgData name="Erica Johansen" userId="83785632-4eb7-43ca-aa3d-1635b13ac1d9" providerId="ADAL" clId="{0515D5CC-ABF8-F248-A532-D1DC09535C54}" dt="2025-04-10T18:16:51.909" v="1831" actId="2696"/>
        <pc:sldMkLst>
          <pc:docMk/>
          <pc:sldMk cId="2595959697" sldId="5017"/>
        </pc:sldMkLst>
      </pc:sldChg>
      <pc:sldChg chg="del">
        <pc:chgData name="Erica Johansen" userId="83785632-4eb7-43ca-aa3d-1635b13ac1d9" providerId="ADAL" clId="{0515D5CC-ABF8-F248-A532-D1DC09535C54}" dt="2025-04-10T15:23:14.111" v="1604" actId="2696"/>
        <pc:sldMkLst>
          <pc:docMk/>
          <pc:sldMk cId="1202613490" sldId="5021"/>
        </pc:sldMkLst>
      </pc:sldChg>
      <pc:sldChg chg="del">
        <pc:chgData name="Erica Johansen" userId="83785632-4eb7-43ca-aa3d-1635b13ac1d9" providerId="ADAL" clId="{0515D5CC-ABF8-F248-A532-D1DC09535C54}" dt="2025-04-10T15:23:12.430" v="1602" actId="2696"/>
        <pc:sldMkLst>
          <pc:docMk/>
          <pc:sldMk cId="1079651635" sldId="5022"/>
        </pc:sldMkLst>
      </pc:sldChg>
      <pc:sldChg chg="modSp mod">
        <pc:chgData name="Erica Johansen" userId="83785632-4eb7-43ca-aa3d-1635b13ac1d9" providerId="ADAL" clId="{0515D5CC-ABF8-F248-A532-D1DC09535C54}" dt="2025-04-15T19:47:41.948" v="3110" actId="20577"/>
        <pc:sldMkLst>
          <pc:docMk/>
          <pc:sldMk cId="2642798019" sldId="5032"/>
        </pc:sldMkLst>
        <pc:spChg chg="mod">
          <ac:chgData name="Erica Johansen" userId="83785632-4eb7-43ca-aa3d-1635b13ac1d9" providerId="ADAL" clId="{0515D5CC-ABF8-F248-A532-D1DC09535C54}" dt="2025-04-15T19:47:41.948" v="3110" actId="20577"/>
          <ac:spMkLst>
            <pc:docMk/>
            <pc:sldMk cId="2642798019" sldId="5032"/>
            <ac:spMk id="4" creationId="{419335C3-E25C-C83B-192C-99C0D94E2B91}"/>
          </ac:spMkLst>
        </pc:spChg>
        <pc:spChg chg="mod">
          <ac:chgData name="Erica Johansen" userId="83785632-4eb7-43ca-aa3d-1635b13ac1d9" providerId="ADAL" clId="{0515D5CC-ABF8-F248-A532-D1DC09535C54}" dt="2025-04-10T20:02:35.330" v="2619" actId="113"/>
          <ac:spMkLst>
            <pc:docMk/>
            <pc:sldMk cId="2642798019" sldId="5032"/>
            <ac:spMk id="7" creationId="{6024C784-DD1A-5085-BDBF-78F5485292B4}"/>
          </ac:spMkLst>
        </pc:spChg>
      </pc:sldChg>
      <pc:sldChg chg="modSp mod">
        <pc:chgData name="Erica Johansen" userId="83785632-4eb7-43ca-aa3d-1635b13ac1d9" providerId="ADAL" clId="{0515D5CC-ABF8-F248-A532-D1DC09535C54}" dt="2025-04-15T19:47:49.960" v="3118" actId="20577"/>
        <pc:sldMkLst>
          <pc:docMk/>
          <pc:sldMk cId="46885772" sldId="5033"/>
        </pc:sldMkLst>
        <pc:spChg chg="mod">
          <ac:chgData name="Erica Johansen" userId="83785632-4eb7-43ca-aa3d-1635b13ac1d9" providerId="ADAL" clId="{0515D5CC-ABF8-F248-A532-D1DC09535C54}" dt="2025-04-15T19:47:49.960" v="3118" actId="20577"/>
          <ac:spMkLst>
            <pc:docMk/>
            <pc:sldMk cId="46885772" sldId="5033"/>
            <ac:spMk id="4" creationId="{02B4C587-85C1-4325-02D5-AE91B67C063C}"/>
          </ac:spMkLst>
        </pc:spChg>
        <pc:spChg chg="mod">
          <ac:chgData name="Erica Johansen" userId="83785632-4eb7-43ca-aa3d-1635b13ac1d9" providerId="ADAL" clId="{0515D5CC-ABF8-F248-A532-D1DC09535C54}" dt="2025-04-09T21:58:09.807" v="331" actId="255"/>
          <ac:spMkLst>
            <pc:docMk/>
            <pc:sldMk cId="46885772" sldId="5033"/>
            <ac:spMk id="7" creationId="{2897E48E-BDF9-9C20-D3E2-0E14EC84001C}"/>
          </ac:spMkLst>
        </pc:spChg>
        <pc:spChg chg="mod">
          <ac:chgData name="Erica Johansen" userId="83785632-4eb7-43ca-aa3d-1635b13ac1d9" providerId="ADAL" clId="{0515D5CC-ABF8-F248-A532-D1DC09535C54}" dt="2025-04-09T21:57:36.846" v="287" actId="14100"/>
          <ac:spMkLst>
            <pc:docMk/>
            <pc:sldMk cId="46885772" sldId="5033"/>
            <ac:spMk id="8" creationId="{F9426BC0-5343-65AC-4804-C6633253BECE}"/>
          </ac:spMkLst>
        </pc:spChg>
        <pc:spChg chg="mod">
          <ac:chgData name="Erica Johansen" userId="83785632-4eb7-43ca-aa3d-1635b13ac1d9" providerId="ADAL" clId="{0515D5CC-ABF8-F248-A532-D1DC09535C54}" dt="2025-04-09T21:57:53.910" v="309" actId="14100"/>
          <ac:spMkLst>
            <pc:docMk/>
            <pc:sldMk cId="46885772" sldId="5033"/>
            <ac:spMk id="9" creationId="{59070B82-7964-FD78-8236-EB7A4AC8FFA1}"/>
          </ac:spMkLst>
        </pc:spChg>
        <pc:spChg chg="mod">
          <ac:chgData name="Erica Johansen" userId="83785632-4eb7-43ca-aa3d-1635b13ac1d9" providerId="ADAL" clId="{0515D5CC-ABF8-F248-A532-D1DC09535C54}" dt="2025-04-09T21:57:46.151" v="307" actId="207"/>
          <ac:spMkLst>
            <pc:docMk/>
            <pc:sldMk cId="46885772" sldId="5033"/>
            <ac:spMk id="19" creationId="{8AEB6D0B-03D6-7E2D-BAF4-B7ED1C4CF393}"/>
          </ac:spMkLst>
        </pc:spChg>
        <pc:spChg chg="mod">
          <ac:chgData name="Erica Johansen" userId="83785632-4eb7-43ca-aa3d-1635b13ac1d9" providerId="ADAL" clId="{0515D5CC-ABF8-F248-A532-D1DC09535C54}" dt="2025-04-09T21:58:02.712" v="330" actId="1036"/>
          <ac:spMkLst>
            <pc:docMk/>
            <pc:sldMk cId="46885772" sldId="5033"/>
            <ac:spMk id="20" creationId="{95C5E11C-9AD6-F714-18DA-3B09777CB357}"/>
          </ac:spMkLst>
        </pc:spChg>
      </pc:sldChg>
      <pc:sldChg chg="addSp delSp modSp mod modClrScheme chgLayout">
        <pc:chgData name="Erica Johansen" userId="83785632-4eb7-43ca-aa3d-1635b13ac1d9" providerId="ADAL" clId="{0515D5CC-ABF8-F248-A532-D1DC09535C54}" dt="2025-04-15T19:47:35.952" v="3106" actId="20577"/>
        <pc:sldMkLst>
          <pc:docMk/>
          <pc:sldMk cId="854092529" sldId="5035"/>
        </pc:sldMkLst>
        <pc:spChg chg="mod ord">
          <ac:chgData name="Erica Johansen" userId="83785632-4eb7-43ca-aa3d-1635b13ac1d9" providerId="ADAL" clId="{0515D5CC-ABF8-F248-A532-D1DC09535C54}" dt="2025-04-10T20:01:40.632" v="2614" actId="700"/>
          <ac:spMkLst>
            <pc:docMk/>
            <pc:sldMk cId="854092529" sldId="5035"/>
            <ac:spMk id="2" creationId="{92E356C4-8C85-997A-F839-EC60029A66C0}"/>
          </ac:spMkLst>
        </pc:spChg>
        <pc:spChg chg="mod ord">
          <ac:chgData name="Erica Johansen" userId="83785632-4eb7-43ca-aa3d-1635b13ac1d9" providerId="ADAL" clId="{0515D5CC-ABF8-F248-A532-D1DC09535C54}" dt="2025-04-10T20:01:40.632" v="2614" actId="700"/>
          <ac:spMkLst>
            <pc:docMk/>
            <pc:sldMk cId="854092529" sldId="5035"/>
            <ac:spMk id="3" creationId="{C1477987-1000-1E6C-4B6E-6222F6DA01F8}"/>
          </ac:spMkLst>
        </pc:spChg>
        <pc:spChg chg="mod ord">
          <ac:chgData name="Erica Johansen" userId="83785632-4eb7-43ca-aa3d-1635b13ac1d9" providerId="ADAL" clId="{0515D5CC-ABF8-F248-A532-D1DC09535C54}" dt="2025-04-15T19:47:35.952" v="3106" actId="20577"/>
          <ac:spMkLst>
            <pc:docMk/>
            <pc:sldMk cId="854092529" sldId="5035"/>
            <ac:spMk id="4" creationId="{02B4C587-85C1-4325-02D5-AE91B67C063C}"/>
          </ac:spMkLst>
        </pc:spChg>
        <pc:spChg chg="mod ord">
          <ac:chgData name="Erica Johansen" userId="83785632-4eb7-43ca-aa3d-1635b13ac1d9" providerId="ADAL" clId="{0515D5CC-ABF8-F248-A532-D1DC09535C54}" dt="2025-04-10T20:01:40.632" v="2614" actId="700"/>
          <ac:spMkLst>
            <pc:docMk/>
            <pc:sldMk cId="854092529" sldId="5035"/>
            <ac:spMk id="5" creationId="{129C2D41-4480-47C4-F203-C53C9F50EA5C}"/>
          </ac:spMkLst>
        </pc:spChg>
        <pc:spChg chg="mod ord">
          <ac:chgData name="Erica Johansen" userId="83785632-4eb7-43ca-aa3d-1635b13ac1d9" providerId="ADAL" clId="{0515D5CC-ABF8-F248-A532-D1DC09535C54}" dt="2025-04-10T20:01:40.632" v="2614" actId="700"/>
          <ac:spMkLst>
            <pc:docMk/>
            <pc:sldMk cId="854092529" sldId="5035"/>
            <ac:spMk id="7" creationId="{2897E48E-BDF9-9C20-D3E2-0E14EC84001C}"/>
          </ac:spMkLst>
        </pc:spChg>
        <pc:spChg chg="mod">
          <ac:chgData name="Erica Johansen" userId="83785632-4eb7-43ca-aa3d-1635b13ac1d9" providerId="ADAL" clId="{0515D5CC-ABF8-F248-A532-D1DC09535C54}" dt="2025-04-10T14:12:12.471" v="1008" actId="1036"/>
          <ac:spMkLst>
            <pc:docMk/>
            <pc:sldMk cId="854092529" sldId="5035"/>
            <ac:spMk id="8" creationId="{61356843-556F-B4E3-4BC0-941A548CF099}"/>
          </ac:spMkLst>
        </pc:spChg>
        <pc:spChg chg="mod">
          <ac:chgData name="Erica Johansen" userId="83785632-4eb7-43ca-aa3d-1635b13ac1d9" providerId="ADAL" clId="{0515D5CC-ABF8-F248-A532-D1DC09535C54}" dt="2025-04-10T14:12:12.471" v="1008" actId="1036"/>
          <ac:spMkLst>
            <pc:docMk/>
            <pc:sldMk cId="854092529" sldId="5035"/>
            <ac:spMk id="10" creationId="{3FD7B3BA-7857-BEB8-14A5-480271656E6F}"/>
          </ac:spMkLst>
        </pc:spChg>
        <pc:spChg chg="add mod">
          <ac:chgData name="Erica Johansen" userId="83785632-4eb7-43ca-aa3d-1635b13ac1d9" providerId="ADAL" clId="{0515D5CC-ABF8-F248-A532-D1DC09535C54}" dt="2025-04-10T14:14:23.805" v="1011" actId="14826"/>
          <ac:spMkLst>
            <pc:docMk/>
            <pc:sldMk cId="854092529" sldId="5035"/>
            <ac:spMk id="16" creationId="{F99C0758-9826-F2F1-1E6F-3EB2FF76EEBA}"/>
          </ac:spMkLst>
        </pc:spChg>
        <pc:spChg chg="mod">
          <ac:chgData name="Erica Johansen" userId="83785632-4eb7-43ca-aa3d-1635b13ac1d9" providerId="ADAL" clId="{0515D5CC-ABF8-F248-A532-D1DC09535C54}" dt="2025-04-10T14:14:23.805" v="1011" actId="14826"/>
          <ac:spMkLst>
            <pc:docMk/>
            <pc:sldMk cId="854092529" sldId="5035"/>
            <ac:spMk id="17" creationId="{46E825F1-C4F6-D609-40BA-9DBC0A13FDCE}"/>
          </ac:spMkLst>
        </pc:spChg>
        <pc:grpChg chg="add mod">
          <ac:chgData name="Erica Johansen" userId="83785632-4eb7-43ca-aa3d-1635b13ac1d9" providerId="ADAL" clId="{0515D5CC-ABF8-F248-A532-D1DC09535C54}" dt="2025-04-10T14:14:23.805" v="1011" actId="14826"/>
          <ac:grpSpMkLst>
            <pc:docMk/>
            <pc:sldMk cId="854092529" sldId="5035"/>
            <ac:grpSpMk id="42" creationId="{DABEED81-90C7-B189-7649-4C00E3A305DA}"/>
          </ac:grpSpMkLst>
        </pc:grpChg>
        <pc:graphicFrameChg chg="add mod modGraphic">
          <ac:chgData name="Erica Johansen" userId="83785632-4eb7-43ca-aa3d-1635b13ac1d9" providerId="ADAL" clId="{0515D5CC-ABF8-F248-A532-D1DC09535C54}" dt="2025-04-10T14:12:12.471" v="1008" actId="1036"/>
          <ac:graphicFrameMkLst>
            <pc:docMk/>
            <pc:sldMk cId="854092529" sldId="5035"/>
            <ac:graphicFrameMk id="19" creationId="{DAACC63E-490A-9B64-CC39-2073F7810520}"/>
          </ac:graphicFrameMkLst>
        </pc:graphicFrameChg>
        <pc:picChg chg="add mod">
          <ac:chgData name="Erica Johansen" userId="83785632-4eb7-43ca-aa3d-1635b13ac1d9" providerId="ADAL" clId="{0515D5CC-ABF8-F248-A532-D1DC09535C54}" dt="2025-04-10T14:14:23.805" v="1011" actId="14826"/>
          <ac:picMkLst>
            <pc:docMk/>
            <pc:sldMk cId="854092529" sldId="5035"/>
            <ac:picMk id="23" creationId="{6A483684-1DAE-5B07-D0A7-C82CE2F1DCF4}"/>
          </ac:picMkLst>
        </pc:picChg>
      </pc:sldChg>
      <pc:sldChg chg="addSp delSp modSp mod modClrScheme chgLayout">
        <pc:chgData name="Erica Johansen" userId="83785632-4eb7-43ca-aa3d-1635b13ac1d9" providerId="ADAL" clId="{0515D5CC-ABF8-F248-A532-D1DC09535C54}" dt="2025-04-15T19:48:16.286" v="3127"/>
        <pc:sldMkLst>
          <pc:docMk/>
          <pc:sldMk cId="1902531994" sldId="5036"/>
        </pc:sldMkLst>
        <pc:spChg chg="mod ord">
          <ac:chgData name="Erica Johansen" userId="83785632-4eb7-43ca-aa3d-1635b13ac1d9" providerId="ADAL" clId="{0515D5CC-ABF8-F248-A532-D1DC09535C54}" dt="2025-04-10T20:04:50.456" v="2642" actId="700"/>
          <ac:spMkLst>
            <pc:docMk/>
            <pc:sldMk cId="1902531994" sldId="5036"/>
            <ac:spMk id="2" creationId="{F9BBE272-C568-7882-3BBC-72B5B1B612A0}"/>
          </ac:spMkLst>
        </pc:spChg>
        <pc:spChg chg="mod ord">
          <ac:chgData name="Erica Johansen" userId="83785632-4eb7-43ca-aa3d-1635b13ac1d9" providerId="ADAL" clId="{0515D5CC-ABF8-F248-A532-D1DC09535C54}" dt="2025-04-10T20:04:50.456" v="2642" actId="700"/>
          <ac:spMkLst>
            <pc:docMk/>
            <pc:sldMk cId="1902531994" sldId="5036"/>
            <ac:spMk id="3" creationId="{53B3DC20-5266-ACC8-2590-3D81855EE9F3}"/>
          </ac:spMkLst>
        </pc:spChg>
        <pc:spChg chg="mod ord">
          <ac:chgData name="Erica Johansen" userId="83785632-4eb7-43ca-aa3d-1635b13ac1d9" providerId="ADAL" clId="{0515D5CC-ABF8-F248-A532-D1DC09535C54}" dt="2025-04-15T19:48:16.286" v="3127"/>
          <ac:spMkLst>
            <pc:docMk/>
            <pc:sldMk cId="1902531994" sldId="5036"/>
            <ac:spMk id="4" creationId="{5C12E994-9F0B-9FFC-9EC1-D6AB9A509FE2}"/>
          </ac:spMkLst>
        </pc:spChg>
        <pc:spChg chg="mod ord">
          <ac:chgData name="Erica Johansen" userId="83785632-4eb7-43ca-aa3d-1635b13ac1d9" providerId="ADAL" clId="{0515D5CC-ABF8-F248-A532-D1DC09535C54}" dt="2025-04-10T20:04:50.456" v="2642" actId="700"/>
          <ac:spMkLst>
            <pc:docMk/>
            <pc:sldMk cId="1902531994" sldId="5036"/>
            <ac:spMk id="5" creationId="{5441D235-ABBC-EE9D-2109-5E6AEB78543B}"/>
          </ac:spMkLst>
        </pc:spChg>
        <pc:spChg chg="mod ord">
          <ac:chgData name="Erica Johansen" userId="83785632-4eb7-43ca-aa3d-1635b13ac1d9" providerId="ADAL" clId="{0515D5CC-ABF8-F248-A532-D1DC09535C54}" dt="2025-04-10T20:04:50.456" v="2642" actId="700"/>
          <ac:spMkLst>
            <pc:docMk/>
            <pc:sldMk cId="1902531994" sldId="5036"/>
            <ac:spMk id="6" creationId="{80CD6410-B9FE-A96F-E12B-6B817503AFDD}"/>
          </ac:spMkLst>
        </pc:spChg>
      </pc:sldChg>
      <pc:sldChg chg="addSp delSp modSp mod modClrScheme chgLayout">
        <pc:chgData name="Erica Johansen" userId="83785632-4eb7-43ca-aa3d-1635b13ac1d9" providerId="ADAL" clId="{0515D5CC-ABF8-F248-A532-D1DC09535C54}" dt="2025-04-15T19:48:18.980" v="3128"/>
        <pc:sldMkLst>
          <pc:docMk/>
          <pc:sldMk cId="1669212381" sldId="5037"/>
        </pc:sldMkLst>
        <pc:spChg chg="mod ord">
          <ac:chgData name="Erica Johansen" userId="83785632-4eb7-43ca-aa3d-1635b13ac1d9" providerId="ADAL" clId="{0515D5CC-ABF8-F248-A532-D1DC09535C54}" dt="2025-04-10T20:04:58.869" v="2644" actId="700"/>
          <ac:spMkLst>
            <pc:docMk/>
            <pc:sldMk cId="1669212381" sldId="5037"/>
            <ac:spMk id="2" creationId="{2476537F-CB95-EC8F-AD7F-199A6BF8EB08}"/>
          </ac:spMkLst>
        </pc:spChg>
        <pc:spChg chg="mod ord">
          <ac:chgData name="Erica Johansen" userId="83785632-4eb7-43ca-aa3d-1635b13ac1d9" providerId="ADAL" clId="{0515D5CC-ABF8-F248-A532-D1DC09535C54}" dt="2025-04-10T20:04:58.869" v="2644" actId="700"/>
          <ac:spMkLst>
            <pc:docMk/>
            <pc:sldMk cId="1669212381" sldId="5037"/>
            <ac:spMk id="3" creationId="{FCBBAEA7-FA86-F312-2B62-598AF0E1E05C}"/>
          </ac:spMkLst>
        </pc:spChg>
        <pc:spChg chg="mod ord">
          <ac:chgData name="Erica Johansen" userId="83785632-4eb7-43ca-aa3d-1635b13ac1d9" providerId="ADAL" clId="{0515D5CC-ABF8-F248-A532-D1DC09535C54}" dt="2025-04-15T19:48:18.980" v="3128"/>
          <ac:spMkLst>
            <pc:docMk/>
            <pc:sldMk cId="1669212381" sldId="5037"/>
            <ac:spMk id="4" creationId="{E5BC8AD1-BBBF-E24D-8A48-64FBCAFF22D9}"/>
          </ac:spMkLst>
        </pc:spChg>
        <pc:spChg chg="mod ord">
          <ac:chgData name="Erica Johansen" userId="83785632-4eb7-43ca-aa3d-1635b13ac1d9" providerId="ADAL" clId="{0515D5CC-ABF8-F248-A532-D1DC09535C54}" dt="2025-04-10T20:04:58.869" v="2644" actId="700"/>
          <ac:spMkLst>
            <pc:docMk/>
            <pc:sldMk cId="1669212381" sldId="5037"/>
            <ac:spMk id="5" creationId="{88973BC1-0C9C-8C30-C6E1-1EF11BCECB2D}"/>
          </ac:spMkLst>
        </pc:spChg>
        <pc:spChg chg="mod ord">
          <ac:chgData name="Erica Johansen" userId="83785632-4eb7-43ca-aa3d-1635b13ac1d9" providerId="ADAL" clId="{0515D5CC-ABF8-F248-A532-D1DC09535C54}" dt="2025-04-10T20:04:58.869" v="2644" actId="700"/>
          <ac:spMkLst>
            <pc:docMk/>
            <pc:sldMk cId="1669212381" sldId="5037"/>
            <ac:spMk id="9" creationId="{91A08855-F4FE-350B-96A5-00A604F73129}"/>
          </ac:spMkLst>
        </pc:spChg>
      </pc:sldChg>
      <pc:sldChg chg="addSp delSp modSp del mod ord modClrScheme chgLayout">
        <pc:chgData name="Erica Johansen" userId="83785632-4eb7-43ca-aa3d-1635b13ac1d9" providerId="ADAL" clId="{0515D5CC-ABF8-F248-A532-D1DC09535C54}" dt="2025-04-11T17:09:37.898" v="2854" actId="2696"/>
        <pc:sldMkLst>
          <pc:docMk/>
          <pc:sldMk cId="2564020557" sldId="5038"/>
        </pc:sldMkLst>
      </pc:sldChg>
      <pc:sldChg chg="addSp delSp modSp del mod modClrScheme chgLayout">
        <pc:chgData name="Erica Johansen" userId="83785632-4eb7-43ca-aa3d-1635b13ac1d9" providerId="ADAL" clId="{0515D5CC-ABF8-F248-A532-D1DC09535C54}" dt="2025-04-10T15:18:37.161" v="1573" actId="2696"/>
        <pc:sldMkLst>
          <pc:docMk/>
          <pc:sldMk cId="2323453776" sldId="5039"/>
        </pc:sldMkLst>
      </pc:sldChg>
      <pc:sldChg chg="addSp delSp modSp mod modClrScheme chgLayout">
        <pc:chgData name="Erica Johansen" userId="83785632-4eb7-43ca-aa3d-1635b13ac1d9" providerId="ADAL" clId="{0515D5CC-ABF8-F248-A532-D1DC09535C54}" dt="2025-04-10T15:40:53.090" v="1634" actId="700"/>
        <pc:sldMkLst>
          <pc:docMk/>
          <pc:sldMk cId="3958252335" sldId="5040"/>
        </pc:sldMkLst>
      </pc:sldChg>
      <pc:sldChg chg="addSp delSp modSp mod modClrScheme chgLayout">
        <pc:chgData name="Erica Johansen" userId="83785632-4eb7-43ca-aa3d-1635b13ac1d9" providerId="ADAL" clId="{0515D5CC-ABF8-F248-A532-D1DC09535C54}" dt="2025-04-15T19:47:31.724" v="3102" actId="20577"/>
        <pc:sldMkLst>
          <pc:docMk/>
          <pc:sldMk cId="1268626405" sldId="5041"/>
        </pc:sldMkLst>
        <pc:spChg chg="mod ord">
          <ac:chgData name="Erica Johansen" userId="83785632-4eb7-43ca-aa3d-1635b13ac1d9" providerId="ADAL" clId="{0515D5CC-ABF8-F248-A532-D1DC09535C54}" dt="2025-04-10T20:01:16.475" v="2610" actId="700"/>
          <ac:spMkLst>
            <pc:docMk/>
            <pc:sldMk cId="1268626405" sldId="5041"/>
            <ac:spMk id="2" creationId="{8F126587-B3CB-CD49-7D71-34CA0988EA32}"/>
          </ac:spMkLst>
        </pc:spChg>
        <pc:spChg chg="mod ord">
          <ac:chgData name="Erica Johansen" userId="83785632-4eb7-43ca-aa3d-1635b13ac1d9" providerId="ADAL" clId="{0515D5CC-ABF8-F248-A532-D1DC09535C54}" dt="2025-04-10T20:01:16.475" v="2610" actId="700"/>
          <ac:spMkLst>
            <pc:docMk/>
            <pc:sldMk cId="1268626405" sldId="5041"/>
            <ac:spMk id="3" creationId="{8CF5B83A-089F-E936-5824-0040DDCA6E1C}"/>
          </ac:spMkLst>
        </pc:spChg>
        <pc:spChg chg="mod ord">
          <ac:chgData name="Erica Johansen" userId="83785632-4eb7-43ca-aa3d-1635b13ac1d9" providerId="ADAL" clId="{0515D5CC-ABF8-F248-A532-D1DC09535C54}" dt="2025-04-15T19:47:31.724" v="3102" actId="20577"/>
          <ac:spMkLst>
            <pc:docMk/>
            <pc:sldMk cId="1268626405" sldId="5041"/>
            <ac:spMk id="4" creationId="{774AF01B-15E0-F3B3-7C59-90017F41A097}"/>
          </ac:spMkLst>
        </pc:spChg>
        <pc:spChg chg="add mod">
          <ac:chgData name="Erica Johansen" userId="83785632-4eb7-43ca-aa3d-1635b13ac1d9" providerId="ADAL" clId="{0515D5CC-ABF8-F248-A532-D1DC09535C54}" dt="2025-04-09T22:17:56.640" v="765" actId="1036"/>
          <ac:spMkLst>
            <pc:docMk/>
            <pc:sldMk cId="1268626405" sldId="5041"/>
            <ac:spMk id="5" creationId="{48DCCA73-E797-9E24-77EF-3207A7ACDB78}"/>
          </ac:spMkLst>
        </pc:spChg>
        <pc:spChg chg="add mod">
          <ac:chgData name="Erica Johansen" userId="83785632-4eb7-43ca-aa3d-1635b13ac1d9" providerId="ADAL" clId="{0515D5CC-ABF8-F248-A532-D1DC09535C54}" dt="2025-04-09T22:11:27.137" v="567" actId="1076"/>
          <ac:spMkLst>
            <pc:docMk/>
            <pc:sldMk cId="1268626405" sldId="5041"/>
            <ac:spMk id="8" creationId="{140936A4-1E42-6E35-15E4-ACA21D111130}"/>
          </ac:spMkLst>
        </pc:spChg>
        <pc:spChg chg="mod ord">
          <ac:chgData name="Erica Johansen" userId="83785632-4eb7-43ca-aa3d-1635b13ac1d9" providerId="ADAL" clId="{0515D5CC-ABF8-F248-A532-D1DC09535C54}" dt="2025-04-10T20:01:29.461" v="2612" actId="255"/>
          <ac:spMkLst>
            <pc:docMk/>
            <pc:sldMk cId="1268626405" sldId="5041"/>
            <ac:spMk id="9" creationId="{F0A54339-F7CD-5C5B-AE5A-AFE961378021}"/>
          </ac:spMkLst>
        </pc:spChg>
        <pc:spChg chg="add mod">
          <ac:chgData name="Erica Johansen" userId="83785632-4eb7-43ca-aa3d-1635b13ac1d9" providerId="ADAL" clId="{0515D5CC-ABF8-F248-A532-D1DC09535C54}" dt="2025-04-09T22:13:29.331" v="649" actId="1036"/>
          <ac:spMkLst>
            <pc:docMk/>
            <pc:sldMk cId="1268626405" sldId="5041"/>
            <ac:spMk id="10" creationId="{7DC36EFB-13C8-10D7-0DE2-19216D23B5EB}"/>
          </ac:spMkLst>
        </pc:spChg>
        <pc:spChg chg="mod">
          <ac:chgData name="Erica Johansen" userId="83785632-4eb7-43ca-aa3d-1635b13ac1d9" providerId="ADAL" clId="{0515D5CC-ABF8-F248-A532-D1DC09535C54}" dt="2025-04-09T22:18:09.794" v="770" actId="1036"/>
          <ac:spMkLst>
            <pc:docMk/>
            <pc:sldMk cId="1268626405" sldId="5041"/>
            <ac:spMk id="13" creationId="{923B6BDF-2537-9D20-9651-4EE7A91CABE2}"/>
          </ac:spMkLst>
        </pc:spChg>
        <pc:spChg chg="mod">
          <ac:chgData name="Erica Johansen" userId="83785632-4eb7-43ca-aa3d-1635b13ac1d9" providerId="ADAL" clId="{0515D5CC-ABF8-F248-A532-D1DC09535C54}" dt="2025-04-09T22:17:30.246" v="759" actId="208"/>
          <ac:spMkLst>
            <pc:docMk/>
            <pc:sldMk cId="1268626405" sldId="5041"/>
            <ac:spMk id="14" creationId="{D1FC7B05-802C-7BDE-4555-22FACA1BA647}"/>
          </ac:spMkLst>
        </pc:spChg>
        <pc:spChg chg="mod">
          <ac:chgData name="Erica Johansen" userId="83785632-4eb7-43ca-aa3d-1635b13ac1d9" providerId="ADAL" clId="{0515D5CC-ABF8-F248-A532-D1DC09535C54}" dt="2025-04-09T21:58:43.306" v="335" actId="113"/>
          <ac:spMkLst>
            <pc:docMk/>
            <pc:sldMk cId="1268626405" sldId="5041"/>
            <ac:spMk id="16" creationId="{1DAB0E88-824F-0B5A-ACA3-B2281635E655}"/>
          </ac:spMkLst>
        </pc:spChg>
        <pc:spChg chg="add mod">
          <ac:chgData name="Erica Johansen" userId="83785632-4eb7-43ca-aa3d-1635b13ac1d9" providerId="ADAL" clId="{0515D5CC-ABF8-F248-A532-D1DC09535C54}" dt="2025-04-09T22:13:15.452" v="635" actId="1036"/>
          <ac:spMkLst>
            <pc:docMk/>
            <pc:sldMk cId="1268626405" sldId="5041"/>
            <ac:spMk id="17" creationId="{DFF140BB-BD86-4757-2ADD-74888390FEC7}"/>
          </ac:spMkLst>
        </pc:spChg>
        <pc:spChg chg="add mod">
          <ac:chgData name="Erica Johansen" userId="83785632-4eb7-43ca-aa3d-1635b13ac1d9" providerId="ADAL" clId="{0515D5CC-ABF8-F248-A532-D1DC09535C54}" dt="2025-04-09T22:14:40.044" v="686" actId="1037"/>
          <ac:spMkLst>
            <pc:docMk/>
            <pc:sldMk cId="1268626405" sldId="5041"/>
            <ac:spMk id="18" creationId="{446C551B-CEE0-394B-D297-785A4F784E1B}"/>
          </ac:spMkLst>
        </pc:spChg>
        <pc:spChg chg="add mod">
          <ac:chgData name="Erica Johansen" userId="83785632-4eb7-43ca-aa3d-1635b13ac1d9" providerId="ADAL" clId="{0515D5CC-ABF8-F248-A532-D1DC09535C54}" dt="2025-04-09T22:14:19.686" v="678" actId="1076"/>
          <ac:spMkLst>
            <pc:docMk/>
            <pc:sldMk cId="1268626405" sldId="5041"/>
            <ac:spMk id="19" creationId="{B767BDA3-343C-DABB-D2EC-71D7EEBB39D8}"/>
          </ac:spMkLst>
        </pc:spChg>
        <pc:spChg chg="add mod">
          <ac:chgData name="Erica Johansen" userId="83785632-4eb7-43ca-aa3d-1635b13ac1d9" providerId="ADAL" clId="{0515D5CC-ABF8-F248-A532-D1DC09535C54}" dt="2025-04-09T22:17:48.135" v="761" actId="1035"/>
          <ac:spMkLst>
            <pc:docMk/>
            <pc:sldMk cId="1268626405" sldId="5041"/>
            <ac:spMk id="20" creationId="{1D083D96-518C-1E2F-042B-6F0B0FB256FE}"/>
          </ac:spMkLst>
        </pc:spChg>
        <pc:spChg chg="add mod">
          <ac:chgData name="Erica Johansen" userId="83785632-4eb7-43ca-aa3d-1635b13ac1d9" providerId="ADAL" clId="{0515D5CC-ABF8-F248-A532-D1DC09535C54}" dt="2025-04-09T22:17:45.747" v="760" actId="1035"/>
          <ac:spMkLst>
            <pc:docMk/>
            <pc:sldMk cId="1268626405" sldId="5041"/>
            <ac:spMk id="21" creationId="{092F5C69-112C-6F70-9130-2D35BEE60621}"/>
          </ac:spMkLst>
        </pc:spChg>
        <pc:picChg chg="mod">
          <ac:chgData name="Erica Johansen" userId="83785632-4eb7-43ca-aa3d-1635b13ac1d9" providerId="ADAL" clId="{0515D5CC-ABF8-F248-A532-D1DC09535C54}" dt="2025-04-09T22:11:27.137" v="567" actId="1076"/>
          <ac:picMkLst>
            <pc:docMk/>
            <pc:sldMk cId="1268626405" sldId="5041"/>
            <ac:picMk id="12" creationId="{B9016310-5E53-8DD6-9713-748A12ED0C29}"/>
          </ac:picMkLst>
        </pc:picChg>
      </pc:sldChg>
      <pc:sldChg chg="add del">
        <pc:chgData name="Erica Johansen" userId="83785632-4eb7-43ca-aa3d-1635b13ac1d9" providerId="ADAL" clId="{0515D5CC-ABF8-F248-A532-D1DC09535C54}" dt="2025-04-10T15:23:12.984" v="1603" actId="2696"/>
        <pc:sldMkLst>
          <pc:docMk/>
          <pc:sldMk cId="936061280" sldId="5042"/>
        </pc:sldMkLst>
      </pc:sldChg>
      <pc:sldChg chg="addSp delSp modSp add mod modClrScheme chgLayout">
        <pc:chgData name="Erica Johansen" userId="83785632-4eb7-43ca-aa3d-1635b13ac1d9" providerId="ADAL" clId="{0515D5CC-ABF8-F248-A532-D1DC09535C54}" dt="2025-04-15T19:57:10.755" v="3186"/>
        <pc:sldMkLst>
          <pc:docMk/>
          <pc:sldMk cId="2985360134" sldId="5042"/>
        </pc:sldMkLst>
        <pc:spChg chg="add del mod">
          <ac:chgData name="Erica Johansen" userId="83785632-4eb7-43ca-aa3d-1635b13ac1d9" providerId="ADAL" clId="{0515D5CC-ABF8-F248-A532-D1DC09535C54}" dt="2025-04-15T19:37:08.425" v="2949" actId="478"/>
          <ac:spMkLst>
            <pc:docMk/>
            <pc:sldMk cId="2985360134" sldId="5042"/>
            <ac:spMk id="2" creationId="{801E049E-FB18-8DA2-A4AC-0D3186DAD07E}"/>
          </ac:spMkLst>
        </pc:spChg>
        <pc:spChg chg="add del mod">
          <ac:chgData name="Erica Johansen" userId="83785632-4eb7-43ca-aa3d-1635b13ac1d9" providerId="ADAL" clId="{0515D5CC-ABF8-F248-A532-D1DC09535C54}" dt="2025-04-15T19:38:14.876" v="2959" actId="478"/>
          <ac:spMkLst>
            <pc:docMk/>
            <pc:sldMk cId="2985360134" sldId="5042"/>
            <ac:spMk id="3" creationId="{22F6EE57-0C37-5A79-561D-55A776C7A6C3}"/>
          </ac:spMkLst>
        </pc:spChg>
        <pc:spChg chg="mod">
          <ac:chgData name="Erica Johansen" userId="83785632-4eb7-43ca-aa3d-1635b13ac1d9" providerId="ADAL" clId="{0515D5CC-ABF8-F248-A532-D1DC09535C54}" dt="2025-04-15T19:55:19.426" v="3180"/>
          <ac:spMkLst>
            <pc:docMk/>
            <pc:sldMk cId="2985360134" sldId="5042"/>
            <ac:spMk id="4" creationId="{78E1440D-0C0D-27DA-04BB-F6505F66B7C9}"/>
          </ac:spMkLst>
        </pc:spChg>
        <pc:spChg chg="mod">
          <ac:chgData name="Erica Johansen" userId="83785632-4eb7-43ca-aa3d-1635b13ac1d9" providerId="ADAL" clId="{0515D5CC-ABF8-F248-A532-D1DC09535C54}" dt="2025-04-15T19:55:33.152" v="3181"/>
          <ac:spMkLst>
            <pc:docMk/>
            <pc:sldMk cId="2985360134" sldId="5042"/>
            <ac:spMk id="5" creationId="{45DE2615-E499-3A7C-69F9-6F3C69E8C399}"/>
          </ac:spMkLst>
        </pc:spChg>
        <pc:spChg chg="add del mod">
          <ac:chgData name="Erica Johansen" userId="83785632-4eb7-43ca-aa3d-1635b13ac1d9" providerId="ADAL" clId="{0515D5CC-ABF8-F248-A532-D1DC09535C54}" dt="2025-04-15T19:46:09.311" v="3052" actId="478"/>
          <ac:spMkLst>
            <pc:docMk/>
            <pc:sldMk cId="2985360134" sldId="5042"/>
            <ac:spMk id="6" creationId="{159E049A-977A-D50B-1DD2-11E34299D2D9}"/>
          </ac:spMkLst>
        </pc:spChg>
        <pc:spChg chg="mod">
          <ac:chgData name="Erica Johansen" userId="83785632-4eb7-43ca-aa3d-1635b13ac1d9" providerId="ADAL" clId="{0515D5CC-ABF8-F248-A532-D1DC09535C54}" dt="2025-04-15T19:55:49.489" v="3182"/>
          <ac:spMkLst>
            <pc:docMk/>
            <pc:sldMk cId="2985360134" sldId="5042"/>
            <ac:spMk id="7" creationId="{37F74280-1CC0-F602-482A-F2531E924A3E}"/>
          </ac:spMkLst>
        </pc:spChg>
        <pc:spChg chg="mod">
          <ac:chgData name="Erica Johansen" userId="83785632-4eb7-43ca-aa3d-1635b13ac1d9" providerId="ADAL" clId="{0515D5CC-ABF8-F248-A532-D1DC09535C54}" dt="2025-04-15T19:56:07.017" v="3183"/>
          <ac:spMkLst>
            <pc:docMk/>
            <pc:sldMk cId="2985360134" sldId="5042"/>
            <ac:spMk id="8" creationId="{B64F3757-EE35-6895-DC15-40AB93C3C7D8}"/>
          </ac:spMkLst>
        </pc:spChg>
        <pc:spChg chg="del mod">
          <ac:chgData name="Erica Johansen" userId="83785632-4eb7-43ca-aa3d-1635b13ac1d9" providerId="ADAL" clId="{0515D5CC-ABF8-F248-A532-D1DC09535C54}" dt="2025-04-15T19:49:45.865" v="3141" actId="478"/>
          <ac:spMkLst>
            <pc:docMk/>
            <pc:sldMk cId="2985360134" sldId="5042"/>
            <ac:spMk id="9" creationId="{CB09EA56-5F6D-815F-2A48-A461B1E9F758}"/>
          </ac:spMkLst>
        </pc:spChg>
        <pc:spChg chg="mod">
          <ac:chgData name="Erica Johansen" userId="83785632-4eb7-43ca-aa3d-1635b13ac1d9" providerId="ADAL" clId="{0515D5CC-ABF8-F248-A532-D1DC09535C54}" dt="2025-04-15T19:56:48.829" v="3185"/>
          <ac:spMkLst>
            <pc:docMk/>
            <pc:sldMk cId="2985360134" sldId="5042"/>
            <ac:spMk id="10" creationId="{A542541D-C7DA-3FB5-8FB3-58F6B0C68488}"/>
          </ac:spMkLst>
        </pc:spChg>
        <pc:spChg chg="del mod">
          <ac:chgData name="Erica Johansen" userId="83785632-4eb7-43ca-aa3d-1635b13ac1d9" providerId="ADAL" clId="{0515D5CC-ABF8-F248-A532-D1DC09535C54}" dt="2025-04-15T19:49:11.696" v="3136" actId="478"/>
          <ac:spMkLst>
            <pc:docMk/>
            <pc:sldMk cId="2985360134" sldId="5042"/>
            <ac:spMk id="11" creationId="{DACEFB1D-F204-AF93-46DD-B26F7E3035E5}"/>
          </ac:spMkLst>
        </pc:spChg>
        <pc:spChg chg="add mod">
          <ac:chgData name="Erica Johansen" userId="83785632-4eb7-43ca-aa3d-1635b13ac1d9" providerId="ADAL" clId="{0515D5CC-ABF8-F248-A532-D1DC09535C54}" dt="2025-04-15T19:57:10.755" v="3186"/>
          <ac:spMkLst>
            <pc:docMk/>
            <pc:sldMk cId="2985360134" sldId="5042"/>
            <ac:spMk id="12" creationId="{97177EEB-BD9C-6048-25A6-91DE91E6BD8D}"/>
          </ac:spMkLst>
        </pc:spChg>
        <pc:spChg chg="add mod">
          <ac:chgData name="Erica Johansen" userId="83785632-4eb7-43ca-aa3d-1635b13ac1d9" providerId="ADAL" clId="{0515D5CC-ABF8-F248-A532-D1DC09535C54}" dt="2025-04-15T19:56:27.653" v="3184"/>
          <ac:spMkLst>
            <pc:docMk/>
            <pc:sldMk cId="2985360134" sldId="5042"/>
            <ac:spMk id="13" creationId="{8622267E-1CF3-AC30-2827-6993829CD5BA}"/>
          </ac:spMkLst>
        </pc:spChg>
        <pc:spChg chg="add del mod">
          <ac:chgData name="Erica Johansen" userId="83785632-4eb7-43ca-aa3d-1635b13ac1d9" providerId="ADAL" clId="{0515D5CC-ABF8-F248-A532-D1DC09535C54}" dt="2025-04-15T19:51:59.010" v="3179" actId="478"/>
          <ac:spMkLst>
            <pc:docMk/>
            <pc:sldMk cId="2985360134" sldId="5042"/>
            <ac:spMk id="14" creationId="{33EDA030-96E7-027E-410F-0458D71FDB11}"/>
          </ac:spMkLst>
        </pc:spChg>
      </pc:sldChg>
      <pc:sldChg chg="add del ord">
        <pc:chgData name="Erica Johansen" userId="83785632-4eb7-43ca-aa3d-1635b13ac1d9" providerId="ADAL" clId="{0515D5CC-ABF8-F248-A532-D1DC09535C54}" dt="2025-04-11T17:09:36.797" v="2852" actId="2696"/>
        <pc:sldMkLst>
          <pc:docMk/>
          <pc:sldMk cId="1558238637" sldId="5043"/>
        </pc:sldMkLst>
      </pc:sldChg>
      <pc:sldChg chg="addSp delSp modSp add mod modClrScheme chgLayout">
        <pc:chgData name="Erica Johansen" userId="83785632-4eb7-43ca-aa3d-1635b13ac1d9" providerId="ADAL" clId="{0515D5CC-ABF8-F248-A532-D1DC09535C54}" dt="2025-04-10T20:07:14.912" v="2673" actId="478"/>
        <pc:sldMkLst>
          <pc:docMk/>
          <pc:sldMk cId="3902174925" sldId="5044"/>
        </pc:sldMkLst>
        <pc:spChg chg="mod ord">
          <ac:chgData name="Erica Johansen" userId="83785632-4eb7-43ca-aa3d-1635b13ac1d9" providerId="ADAL" clId="{0515D5CC-ABF8-F248-A532-D1DC09535C54}" dt="2025-04-10T20:07:10.278" v="2672" actId="700"/>
          <ac:spMkLst>
            <pc:docMk/>
            <pc:sldMk cId="3902174925" sldId="5044"/>
            <ac:spMk id="2" creationId="{C2B9BB71-7C38-D5A1-ABBE-803E17CE131A}"/>
          </ac:spMkLst>
        </pc:spChg>
        <pc:spChg chg="mod ord">
          <ac:chgData name="Erica Johansen" userId="83785632-4eb7-43ca-aa3d-1635b13ac1d9" providerId="ADAL" clId="{0515D5CC-ABF8-F248-A532-D1DC09535C54}" dt="2025-04-10T20:07:10.278" v="2672" actId="700"/>
          <ac:spMkLst>
            <pc:docMk/>
            <pc:sldMk cId="3902174925" sldId="5044"/>
            <ac:spMk id="3" creationId="{9E060E60-7CF7-8D8A-9EF3-AC90FCC31C5B}"/>
          </ac:spMkLst>
        </pc:spChg>
        <pc:spChg chg="mod ord">
          <ac:chgData name="Erica Johansen" userId="83785632-4eb7-43ca-aa3d-1635b13ac1d9" providerId="ADAL" clId="{0515D5CC-ABF8-F248-A532-D1DC09535C54}" dt="2025-04-10T20:07:10.278" v="2672" actId="700"/>
          <ac:spMkLst>
            <pc:docMk/>
            <pc:sldMk cId="3902174925" sldId="5044"/>
            <ac:spMk id="4" creationId="{D37C2B16-6AD2-6071-6709-0ED7A71783D3}"/>
          </ac:spMkLst>
        </pc:spChg>
        <pc:spChg chg="add mod">
          <ac:chgData name="Erica Johansen" userId="83785632-4eb7-43ca-aa3d-1635b13ac1d9" providerId="ADAL" clId="{0515D5CC-ABF8-F248-A532-D1DC09535C54}" dt="2025-04-10T18:03:32.282" v="1696"/>
          <ac:spMkLst>
            <pc:docMk/>
            <pc:sldMk cId="3902174925" sldId="5044"/>
            <ac:spMk id="11" creationId="{49F5BD2B-EF40-E271-93C0-FCE9E0B8E576}"/>
          </ac:spMkLst>
        </pc:spChg>
        <pc:spChg chg="add mod">
          <ac:chgData name="Erica Johansen" userId="83785632-4eb7-43ca-aa3d-1635b13ac1d9" providerId="ADAL" clId="{0515D5CC-ABF8-F248-A532-D1DC09535C54}" dt="2025-04-10T18:03:32.282" v="1696"/>
          <ac:spMkLst>
            <pc:docMk/>
            <pc:sldMk cId="3902174925" sldId="5044"/>
            <ac:spMk id="14" creationId="{DF23373C-E752-9864-83D6-9437704709F0}"/>
          </ac:spMkLst>
        </pc:spChg>
        <pc:spChg chg="mod">
          <ac:chgData name="Erica Johansen" userId="83785632-4eb7-43ca-aa3d-1635b13ac1d9" providerId="ADAL" clId="{0515D5CC-ABF8-F248-A532-D1DC09535C54}" dt="2025-04-10T18:03:32.282" v="1696"/>
          <ac:spMkLst>
            <pc:docMk/>
            <pc:sldMk cId="3902174925" sldId="5044"/>
            <ac:spMk id="32" creationId="{BDD0ADEB-FCAF-7DD9-90FF-0D7CF5FD0444}"/>
          </ac:spMkLst>
        </pc:spChg>
        <pc:spChg chg="mod">
          <ac:chgData name="Erica Johansen" userId="83785632-4eb7-43ca-aa3d-1635b13ac1d9" providerId="ADAL" clId="{0515D5CC-ABF8-F248-A532-D1DC09535C54}" dt="2025-04-10T18:03:32.282" v="1696"/>
          <ac:spMkLst>
            <pc:docMk/>
            <pc:sldMk cId="3902174925" sldId="5044"/>
            <ac:spMk id="33" creationId="{DD72AC38-E68B-0C56-0D9E-566E8F1F4F44}"/>
          </ac:spMkLst>
        </pc:spChg>
        <pc:spChg chg="mod">
          <ac:chgData name="Erica Johansen" userId="83785632-4eb7-43ca-aa3d-1635b13ac1d9" providerId="ADAL" clId="{0515D5CC-ABF8-F248-A532-D1DC09535C54}" dt="2025-04-10T18:03:32.282" v="1696"/>
          <ac:spMkLst>
            <pc:docMk/>
            <pc:sldMk cId="3902174925" sldId="5044"/>
            <ac:spMk id="41" creationId="{9ED0E86B-B150-6487-3111-E9F87B9A7EA1}"/>
          </ac:spMkLst>
        </pc:spChg>
        <pc:spChg chg="mod">
          <ac:chgData name="Erica Johansen" userId="83785632-4eb7-43ca-aa3d-1635b13ac1d9" providerId="ADAL" clId="{0515D5CC-ABF8-F248-A532-D1DC09535C54}" dt="2025-04-10T18:03:32.282" v="1696"/>
          <ac:spMkLst>
            <pc:docMk/>
            <pc:sldMk cId="3902174925" sldId="5044"/>
            <ac:spMk id="47" creationId="{D90E952D-2533-31C0-8E49-49F5DD67311C}"/>
          </ac:spMkLst>
        </pc:spChg>
        <pc:spChg chg="mod">
          <ac:chgData name="Erica Johansen" userId="83785632-4eb7-43ca-aa3d-1635b13ac1d9" providerId="ADAL" clId="{0515D5CC-ABF8-F248-A532-D1DC09535C54}" dt="2025-04-10T18:03:32.282" v="1696"/>
          <ac:spMkLst>
            <pc:docMk/>
            <pc:sldMk cId="3902174925" sldId="5044"/>
            <ac:spMk id="56" creationId="{1FA6CC8F-F428-7C4B-A403-A2AF03179AC6}"/>
          </ac:spMkLst>
        </pc:spChg>
        <pc:spChg chg="mod">
          <ac:chgData name="Erica Johansen" userId="83785632-4eb7-43ca-aa3d-1635b13ac1d9" providerId="ADAL" clId="{0515D5CC-ABF8-F248-A532-D1DC09535C54}" dt="2025-04-10T18:03:32.282" v="1696"/>
          <ac:spMkLst>
            <pc:docMk/>
            <pc:sldMk cId="3902174925" sldId="5044"/>
            <ac:spMk id="70" creationId="{ECDDC223-79DE-4799-47C2-7144DE729533}"/>
          </ac:spMkLst>
        </pc:spChg>
        <pc:spChg chg="mod">
          <ac:chgData name="Erica Johansen" userId="83785632-4eb7-43ca-aa3d-1635b13ac1d9" providerId="ADAL" clId="{0515D5CC-ABF8-F248-A532-D1DC09535C54}" dt="2025-04-10T18:03:32.282" v="1696"/>
          <ac:spMkLst>
            <pc:docMk/>
            <pc:sldMk cId="3902174925" sldId="5044"/>
            <ac:spMk id="87" creationId="{6F3172C2-AA22-A217-C095-0FF3D901D6EE}"/>
          </ac:spMkLst>
        </pc:spChg>
        <pc:spChg chg="mod">
          <ac:chgData name="Erica Johansen" userId="83785632-4eb7-43ca-aa3d-1635b13ac1d9" providerId="ADAL" clId="{0515D5CC-ABF8-F248-A532-D1DC09535C54}" dt="2025-04-10T18:03:32.282" v="1696"/>
          <ac:spMkLst>
            <pc:docMk/>
            <pc:sldMk cId="3902174925" sldId="5044"/>
            <ac:spMk id="100" creationId="{330798DE-C1DE-DB94-FF23-70BC0D7D0907}"/>
          </ac:spMkLst>
        </pc:spChg>
      </pc:sldChg>
      <pc:sldChg chg="addSp delSp modSp add mod modClrScheme modCm chgLayout">
        <pc:chgData name="Erica Johansen" userId="83785632-4eb7-43ca-aa3d-1635b13ac1d9" providerId="ADAL" clId="{0515D5CC-ABF8-F248-A532-D1DC09535C54}" dt="2025-04-11T18:24:01.518" v="2858" actId="113"/>
        <pc:sldMkLst>
          <pc:docMk/>
          <pc:sldMk cId="3468408659" sldId="5045"/>
        </pc:sldMkLst>
        <pc:spChg chg="mod ord">
          <ac:chgData name="Erica Johansen" userId="83785632-4eb7-43ca-aa3d-1635b13ac1d9" providerId="ADAL" clId="{0515D5CC-ABF8-F248-A532-D1DC09535C54}" dt="2025-04-10T20:06:39.678" v="2663" actId="700"/>
          <ac:spMkLst>
            <pc:docMk/>
            <pc:sldMk cId="3468408659" sldId="5045"/>
            <ac:spMk id="2" creationId="{1CEA0468-28CE-1929-EBF8-90C9780C31B3}"/>
          </ac:spMkLst>
        </pc:spChg>
        <pc:spChg chg="mod ord">
          <ac:chgData name="Erica Johansen" userId="83785632-4eb7-43ca-aa3d-1635b13ac1d9" providerId="ADAL" clId="{0515D5CC-ABF8-F248-A532-D1DC09535C54}" dt="2025-04-10T20:06:39.678" v="2663" actId="700"/>
          <ac:spMkLst>
            <pc:docMk/>
            <pc:sldMk cId="3468408659" sldId="5045"/>
            <ac:spMk id="3" creationId="{B775E86F-694F-2B51-FACF-3D4B7C3FE5AF}"/>
          </ac:spMkLst>
        </pc:spChg>
        <pc:spChg chg="mod ord">
          <ac:chgData name="Erica Johansen" userId="83785632-4eb7-43ca-aa3d-1635b13ac1d9" providerId="ADAL" clId="{0515D5CC-ABF8-F248-A532-D1DC09535C54}" dt="2025-04-10T20:06:39.678" v="2663" actId="700"/>
          <ac:spMkLst>
            <pc:docMk/>
            <pc:sldMk cId="3468408659" sldId="5045"/>
            <ac:spMk id="4" creationId="{B46F3409-20EA-15C6-05FE-6595676F143B}"/>
          </ac:spMkLst>
        </pc:spChg>
        <pc:spChg chg="add mod">
          <ac:chgData name="Erica Johansen" userId="83785632-4eb7-43ca-aa3d-1635b13ac1d9" providerId="ADAL" clId="{0515D5CC-ABF8-F248-A532-D1DC09535C54}" dt="2025-04-10T18:12:40.717" v="1814" actId="14100"/>
          <ac:spMkLst>
            <pc:docMk/>
            <pc:sldMk cId="3468408659" sldId="5045"/>
            <ac:spMk id="9" creationId="{BAEF3070-654B-FDD6-A338-1A4064AFF5C9}"/>
          </ac:spMkLst>
        </pc:spChg>
        <pc:spChg chg="mod">
          <ac:chgData name="Erica Johansen" userId="83785632-4eb7-43ca-aa3d-1635b13ac1d9" providerId="ADAL" clId="{0515D5CC-ABF8-F248-A532-D1DC09535C54}" dt="2025-04-10T18:10:51.758" v="1794" actId="14100"/>
          <ac:spMkLst>
            <pc:docMk/>
            <pc:sldMk cId="3468408659" sldId="5045"/>
            <ac:spMk id="12" creationId="{1FE27FB6-3232-9121-20E0-52D1C6371765}"/>
          </ac:spMkLst>
        </pc:spChg>
        <pc:spChg chg="mod">
          <ac:chgData name="Erica Johansen" userId="83785632-4eb7-43ca-aa3d-1635b13ac1d9" providerId="ADAL" clId="{0515D5CC-ABF8-F248-A532-D1DC09535C54}" dt="2025-04-11T18:24:01.518" v="2858" actId="113"/>
          <ac:spMkLst>
            <pc:docMk/>
            <pc:sldMk cId="3468408659" sldId="5045"/>
            <ac:spMk id="13" creationId="{E205866C-BF34-2373-0649-E46720B7E054}"/>
          </ac:spMkLst>
        </pc:spChg>
        <pc:spChg chg="add del mod">
          <ac:chgData name="Erica Johansen" userId="83785632-4eb7-43ca-aa3d-1635b13ac1d9" providerId="ADAL" clId="{0515D5CC-ABF8-F248-A532-D1DC09535C54}" dt="2025-04-10T18:11:28.873" v="1803" actId="1076"/>
          <ac:spMkLst>
            <pc:docMk/>
            <pc:sldMk cId="3468408659" sldId="5045"/>
            <ac:spMk id="14" creationId="{36737707-6492-3175-DBA4-ACA7EF99DD13}"/>
          </ac:spMkLst>
        </pc:spChg>
        <pc:spChg chg="add mod ord">
          <ac:chgData name="Erica Johansen" userId="83785632-4eb7-43ca-aa3d-1635b13ac1d9" providerId="ADAL" clId="{0515D5CC-ABF8-F248-A532-D1DC09535C54}" dt="2025-04-10T20:06:53.572" v="2669" actId="14100"/>
          <ac:spMkLst>
            <pc:docMk/>
            <pc:sldMk cId="3468408659" sldId="5045"/>
            <ac:spMk id="40" creationId="{87EBF6C3-000F-2FE8-4C96-642F530E94ED}"/>
          </ac:spMkLst>
        </pc:spChg>
        <pc:grpChg chg="add mod">
          <ac:chgData name="Erica Johansen" userId="83785632-4eb7-43ca-aa3d-1635b13ac1d9" providerId="ADAL" clId="{0515D5CC-ABF8-F248-A532-D1DC09535C54}" dt="2025-04-10T18:11:58.617" v="1807" actId="1036"/>
          <ac:grpSpMkLst>
            <pc:docMk/>
            <pc:sldMk cId="3468408659" sldId="5045"/>
            <ac:grpSpMk id="11" creationId="{08F88A2F-AB76-F249-3201-95E979D0127A}"/>
          </ac:grpSpMkLst>
        </pc:grpChg>
        <pc:picChg chg="add mod">
          <ac:chgData name="Erica Johansen" userId="83785632-4eb7-43ca-aa3d-1635b13ac1d9" providerId="ADAL" clId="{0515D5CC-ABF8-F248-A532-D1DC09535C54}" dt="2025-04-10T18:12:20.174" v="1810" actId="1076"/>
          <ac:picMkLst>
            <pc:docMk/>
            <pc:sldMk cId="3468408659" sldId="5045"/>
            <ac:picMk id="10" creationId="{6961742F-2DE2-65A3-B31B-DB60E1AED2AF}"/>
          </ac:picMkLst>
        </pc:picChg>
        <pc:extLst>
          <p:ext xmlns:p="http://schemas.openxmlformats.org/presentationml/2006/main" uri="{D6D511B9-2390-475A-947B-AFAB55BFBCF1}">
            <pc226:cmChg xmlns:pc226="http://schemas.microsoft.com/office/powerpoint/2022/06/main/command" chg="mod">
              <pc226:chgData name="Erica Johansen" userId="83785632-4eb7-43ca-aa3d-1635b13ac1d9" providerId="ADAL" clId="{0515D5CC-ABF8-F248-A532-D1DC09535C54}" dt="2025-04-11T18:23:57.740" v="2857" actId="20577"/>
              <pc2:cmMkLst xmlns:pc2="http://schemas.microsoft.com/office/powerpoint/2019/9/main/command">
                <pc:docMk/>
                <pc:sldMk cId="3468408659" sldId="5045"/>
                <pc2:cmMk id="{DA99271B-1C2E-49A5-A7DE-6493B1C2AC5A}"/>
              </pc2:cmMkLst>
            </pc226:cmChg>
          </p:ext>
        </pc:extLst>
      </pc:sldChg>
      <pc:sldChg chg="modSp mod">
        <pc:chgData name="Erica Johansen" userId="83785632-4eb7-43ca-aa3d-1635b13ac1d9" providerId="ADAL" clId="{0515D5CC-ABF8-F248-A532-D1DC09535C54}" dt="2025-04-10T19:01:42.195" v="2334"/>
        <pc:sldMkLst>
          <pc:docMk/>
          <pc:sldMk cId="669232085" sldId="5046"/>
        </pc:sldMkLst>
        <pc:spChg chg="mod">
          <ac:chgData name="Erica Johansen" userId="83785632-4eb7-43ca-aa3d-1635b13ac1d9" providerId="ADAL" clId="{0515D5CC-ABF8-F248-A532-D1DC09535C54}" dt="2025-04-10T19:01:42.195" v="2334"/>
          <ac:spMkLst>
            <pc:docMk/>
            <pc:sldMk cId="669232085" sldId="5046"/>
            <ac:spMk id="4" creationId="{304E7055-F616-11FE-C9B4-05DC17A8564E}"/>
          </ac:spMkLst>
        </pc:spChg>
      </pc:sldChg>
      <pc:sldChg chg="addSp delSp modSp new mod modClrScheme chgLayout">
        <pc:chgData name="Erica Johansen" userId="83785632-4eb7-43ca-aa3d-1635b13ac1d9" providerId="ADAL" clId="{0515D5CC-ABF8-F248-A532-D1DC09535C54}" dt="2025-04-15T19:46:48.581" v="3066" actId="20577"/>
        <pc:sldMkLst>
          <pc:docMk/>
          <pc:sldMk cId="1065197486" sldId="5047"/>
        </pc:sldMkLst>
        <pc:spChg chg="mod ord">
          <ac:chgData name="Erica Johansen" userId="83785632-4eb7-43ca-aa3d-1635b13ac1d9" providerId="ADAL" clId="{0515D5CC-ABF8-F248-A532-D1DC09535C54}" dt="2025-04-10T19:34:42.069" v="2394" actId="700"/>
          <ac:spMkLst>
            <pc:docMk/>
            <pc:sldMk cId="1065197486" sldId="5047"/>
            <ac:spMk id="2" creationId="{E8B3D50A-5741-7177-59C4-B42143B77DE9}"/>
          </ac:spMkLst>
        </pc:spChg>
        <pc:spChg chg="add mod ord">
          <ac:chgData name="Erica Johansen" userId="83785632-4eb7-43ca-aa3d-1635b13ac1d9" providerId="ADAL" clId="{0515D5CC-ABF8-F248-A532-D1DC09535C54}" dt="2025-04-10T19:34:42.069" v="2394" actId="700"/>
          <ac:spMkLst>
            <pc:docMk/>
            <pc:sldMk cId="1065197486" sldId="5047"/>
            <ac:spMk id="10" creationId="{22E853DB-77F7-DCA9-0166-7075ED6F260C}"/>
          </ac:spMkLst>
        </pc:spChg>
        <pc:spChg chg="add mod ord">
          <ac:chgData name="Erica Johansen" userId="83785632-4eb7-43ca-aa3d-1635b13ac1d9" providerId="ADAL" clId="{0515D5CC-ABF8-F248-A532-D1DC09535C54}" dt="2025-04-10T19:34:57.479" v="2397"/>
          <ac:spMkLst>
            <pc:docMk/>
            <pc:sldMk cId="1065197486" sldId="5047"/>
            <ac:spMk id="11" creationId="{E2BD53E9-ABD5-A3BC-2C32-413E90917F75}"/>
          </ac:spMkLst>
        </pc:spChg>
        <pc:spChg chg="add mod ord">
          <ac:chgData name="Erica Johansen" userId="83785632-4eb7-43ca-aa3d-1635b13ac1d9" providerId="ADAL" clId="{0515D5CC-ABF8-F248-A532-D1DC09535C54}" dt="2025-04-15T19:46:48.581" v="3066" actId="20577"/>
          <ac:spMkLst>
            <pc:docMk/>
            <pc:sldMk cId="1065197486" sldId="5047"/>
            <ac:spMk id="12" creationId="{F27DCE1E-E307-27DF-D344-2BA3FAEE3DCA}"/>
          </ac:spMkLst>
        </pc:spChg>
        <pc:spChg chg="add mod">
          <ac:chgData name="Erica Johansen" userId="83785632-4eb7-43ca-aa3d-1635b13ac1d9" providerId="ADAL" clId="{0515D5CC-ABF8-F248-A532-D1DC09535C54}" dt="2025-04-10T19:34:43.261" v="2395"/>
          <ac:spMkLst>
            <pc:docMk/>
            <pc:sldMk cId="1065197486" sldId="5047"/>
            <ac:spMk id="13" creationId="{9F2E513E-95E8-3F90-B820-53CF3F8AABE8}"/>
          </ac:spMkLst>
        </pc:spChg>
        <pc:spChg chg="add mod">
          <ac:chgData name="Erica Johansen" userId="83785632-4eb7-43ca-aa3d-1635b13ac1d9" providerId="ADAL" clId="{0515D5CC-ABF8-F248-A532-D1DC09535C54}" dt="2025-04-10T19:34:52.349" v="2396"/>
          <ac:spMkLst>
            <pc:docMk/>
            <pc:sldMk cId="1065197486" sldId="5047"/>
            <ac:spMk id="14" creationId="{0D54AB4C-6153-7DBD-076C-245C00500B8C}"/>
          </ac:spMkLst>
        </pc:spChg>
        <pc:spChg chg="add mod">
          <ac:chgData name="Erica Johansen" userId="83785632-4eb7-43ca-aa3d-1635b13ac1d9" providerId="ADAL" clId="{0515D5CC-ABF8-F248-A532-D1DC09535C54}" dt="2025-04-10T19:34:52.349" v="2396"/>
          <ac:spMkLst>
            <pc:docMk/>
            <pc:sldMk cId="1065197486" sldId="5047"/>
            <ac:spMk id="15" creationId="{0419460B-63BA-A225-CC0C-F365F8D4866D}"/>
          </ac:spMkLst>
        </pc:spChg>
        <pc:spChg chg="add mod">
          <ac:chgData name="Erica Johansen" userId="83785632-4eb7-43ca-aa3d-1635b13ac1d9" providerId="ADAL" clId="{0515D5CC-ABF8-F248-A532-D1DC09535C54}" dt="2025-04-10T19:37:07.930" v="2421" actId="207"/>
          <ac:spMkLst>
            <pc:docMk/>
            <pc:sldMk cId="1065197486" sldId="5047"/>
            <ac:spMk id="17" creationId="{F49FDEBE-FC47-1D23-CA04-FB109AB1917F}"/>
          </ac:spMkLst>
        </pc:spChg>
        <pc:spChg chg="add mod">
          <ac:chgData name="Erica Johansen" userId="83785632-4eb7-43ca-aa3d-1635b13ac1d9" providerId="ADAL" clId="{0515D5CC-ABF8-F248-A532-D1DC09535C54}" dt="2025-04-10T19:37:26.117" v="2430" actId="207"/>
          <ac:spMkLst>
            <pc:docMk/>
            <pc:sldMk cId="1065197486" sldId="5047"/>
            <ac:spMk id="19" creationId="{B550424D-63C8-33C6-0D15-5600B92A4BFF}"/>
          </ac:spMkLst>
        </pc:spChg>
        <pc:spChg chg="add mod">
          <ac:chgData name="Erica Johansen" userId="83785632-4eb7-43ca-aa3d-1635b13ac1d9" providerId="ADAL" clId="{0515D5CC-ABF8-F248-A532-D1DC09535C54}" dt="2025-04-10T19:34:52.349" v="2396"/>
          <ac:spMkLst>
            <pc:docMk/>
            <pc:sldMk cId="1065197486" sldId="5047"/>
            <ac:spMk id="20" creationId="{436718C1-A129-E11A-BF12-7401B07F117A}"/>
          </ac:spMkLst>
        </pc:spChg>
        <pc:spChg chg="add mod">
          <ac:chgData name="Erica Johansen" userId="83785632-4eb7-43ca-aa3d-1635b13ac1d9" providerId="ADAL" clId="{0515D5CC-ABF8-F248-A532-D1DC09535C54}" dt="2025-04-10T19:34:52.349" v="2396"/>
          <ac:spMkLst>
            <pc:docMk/>
            <pc:sldMk cId="1065197486" sldId="5047"/>
            <ac:spMk id="21" creationId="{8F33C8A8-5F3B-834B-1333-EC75083B9FF8}"/>
          </ac:spMkLst>
        </pc:spChg>
        <pc:graphicFrameChg chg="add mod">
          <ac:chgData name="Erica Johansen" userId="83785632-4eb7-43ca-aa3d-1635b13ac1d9" providerId="ADAL" clId="{0515D5CC-ABF8-F248-A532-D1DC09535C54}" dt="2025-04-10T19:34:52.349" v="2396"/>
          <ac:graphicFrameMkLst>
            <pc:docMk/>
            <pc:sldMk cId="1065197486" sldId="5047"/>
            <ac:graphicFrameMk id="16" creationId="{C4BB3524-AEF0-0C94-A1F1-F134B06B1395}"/>
          </ac:graphicFrameMkLst>
        </pc:graphicFrameChg>
        <pc:graphicFrameChg chg="add mod">
          <ac:chgData name="Erica Johansen" userId="83785632-4eb7-43ca-aa3d-1635b13ac1d9" providerId="ADAL" clId="{0515D5CC-ABF8-F248-A532-D1DC09535C54}" dt="2025-04-15T14:52:25.713" v="2935"/>
          <ac:graphicFrameMkLst>
            <pc:docMk/>
            <pc:sldMk cId="1065197486" sldId="5047"/>
            <ac:graphicFrameMk id="18" creationId="{E1CC09E7-8D15-E7F0-7FCA-658BFFBF51D3}"/>
          </ac:graphicFrameMkLst>
        </pc:graphicFrameChg>
      </pc:sldChg>
      <pc:sldChg chg="new del">
        <pc:chgData name="Erica Johansen" userId="83785632-4eb7-43ca-aa3d-1635b13ac1d9" providerId="ADAL" clId="{0515D5CC-ABF8-F248-A532-D1DC09535C54}" dt="2025-04-10T19:37:48.355" v="2438" actId="680"/>
        <pc:sldMkLst>
          <pc:docMk/>
          <pc:sldMk cId="1230063438" sldId="5048"/>
        </pc:sldMkLst>
      </pc:sldChg>
      <pc:sldChg chg="addSp delSp modSp new mod modClrScheme chgLayout">
        <pc:chgData name="Erica Johansen" userId="83785632-4eb7-43ca-aa3d-1635b13ac1d9" providerId="ADAL" clId="{0515D5CC-ABF8-F248-A532-D1DC09535C54}" dt="2025-04-15T19:47:02.713" v="3078" actId="20577"/>
        <pc:sldMkLst>
          <pc:docMk/>
          <pc:sldMk cId="1830650553" sldId="5048"/>
        </pc:sldMkLst>
        <pc:spChg chg="mod ord">
          <ac:chgData name="Erica Johansen" userId="83785632-4eb7-43ca-aa3d-1635b13ac1d9" providerId="ADAL" clId="{0515D5CC-ABF8-F248-A532-D1DC09535C54}" dt="2025-04-10T19:39:23.138" v="2455" actId="700"/>
          <ac:spMkLst>
            <pc:docMk/>
            <pc:sldMk cId="1830650553" sldId="5048"/>
            <ac:spMk id="2" creationId="{6ED9F838-D006-65E5-E353-EDBC30ACA194}"/>
          </ac:spMkLst>
        </pc:spChg>
        <pc:spChg chg="add mod ord">
          <ac:chgData name="Erica Johansen" userId="83785632-4eb7-43ca-aa3d-1635b13ac1d9" providerId="ADAL" clId="{0515D5CC-ABF8-F248-A532-D1DC09535C54}" dt="2025-04-10T19:39:23.138" v="2455" actId="700"/>
          <ac:spMkLst>
            <pc:docMk/>
            <pc:sldMk cId="1830650553" sldId="5048"/>
            <ac:spMk id="10" creationId="{31CEE7EC-5ACD-B507-F850-80EE2EC83B42}"/>
          </ac:spMkLst>
        </pc:spChg>
        <pc:spChg chg="add mod">
          <ac:chgData name="Erica Johansen" userId="83785632-4eb7-43ca-aa3d-1635b13ac1d9" providerId="ADAL" clId="{0515D5CC-ABF8-F248-A532-D1DC09535C54}" dt="2025-04-14T14:15:28.089" v="2870" actId="12788"/>
          <ac:spMkLst>
            <pc:docMk/>
            <pc:sldMk cId="1830650553" sldId="5048"/>
            <ac:spMk id="12" creationId="{EA1320E2-EE43-874C-87A4-2DE7CFD87862}"/>
          </ac:spMkLst>
        </pc:spChg>
        <pc:spChg chg="add mod">
          <ac:chgData name="Erica Johansen" userId="83785632-4eb7-43ca-aa3d-1635b13ac1d9" providerId="ADAL" clId="{0515D5CC-ABF8-F248-A532-D1DC09535C54}" dt="2025-04-14T14:15:28.089" v="2870" actId="12788"/>
          <ac:spMkLst>
            <pc:docMk/>
            <pc:sldMk cId="1830650553" sldId="5048"/>
            <ac:spMk id="14" creationId="{631C6A58-774C-F37F-010E-01C8CD7CA1BE}"/>
          </ac:spMkLst>
        </pc:spChg>
        <pc:spChg chg="add mod">
          <ac:chgData name="Erica Johansen" userId="83785632-4eb7-43ca-aa3d-1635b13ac1d9" providerId="ADAL" clId="{0515D5CC-ABF8-F248-A532-D1DC09535C54}" dt="2025-04-10T19:39:06.387" v="2451"/>
          <ac:spMkLst>
            <pc:docMk/>
            <pc:sldMk cId="1830650553" sldId="5048"/>
            <ac:spMk id="15" creationId="{7C53F375-2773-F109-2CAF-596C00248A9B}"/>
          </ac:spMkLst>
        </pc:spChg>
        <pc:spChg chg="add mod ord">
          <ac:chgData name="Erica Johansen" userId="83785632-4eb7-43ca-aa3d-1635b13ac1d9" providerId="ADAL" clId="{0515D5CC-ABF8-F248-A532-D1DC09535C54}" dt="2025-04-10T19:39:28.779" v="2456"/>
          <ac:spMkLst>
            <pc:docMk/>
            <pc:sldMk cId="1830650553" sldId="5048"/>
            <ac:spMk id="16" creationId="{91BF0438-15E6-B0A4-0DA1-207AB61FC07F}"/>
          </ac:spMkLst>
        </pc:spChg>
        <pc:spChg chg="add mod ord">
          <ac:chgData name="Erica Johansen" userId="83785632-4eb7-43ca-aa3d-1635b13ac1d9" providerId="ADAL" clId="{0515D5CC-ABF8-F248-A532-D1DC09535C54}" dt="2025-04-15T19:47:02.713" v="3078" actId="20577"/>
          <ac:spMkLst>
            <pc:docMk/>
            <pc:sldMk cId="1830650553" sldId="5048"/>
            <ac:spMk id="17" creationId="{39A94B85-9B75-039B-18E0-8E6FF7309DC3}"/>
          </ac:spMkLst>
        </pc:spChg>
        <pc:graphicFrameChg chg="add mod">
          <ac:chgData name="Erica Johansen" userId="83785632-4eb7-43ca-aa3d-1635b13ac1d9" providerId="ADAL" clId="{0515D5CC-ABF8-F248-A532-D1DC09535C54}" dt="2025-04-10T19:39:06.387" v="2451"/>
          <ac:graphicFrameMkLst>
            <pc:docMk/>
            <pc:sldMk cId="1830650553" sldId="5048"/>
            <ac:graphicFrameMk id="11" creationId="{CFCD6812-4819-6881-7C69-0DF6EBE3A9F3}"/>
          </ac:graphicFrameMkLst>
        </pc:graphicFrameChg>
        <pc:picChg chg="add mod">
          <ac:chgData name="Erica Johansen" userId="83785632-4eb7-43ca-aa3d-1635b13ac1d9" providerId="ADAL" clId="{0515D5CC-ABF8-F248-A532-D1DC09535C54}" dt="2025-04-14T14:15:28.089" v="2870" actId="12788"/>
          <ac:picMkLst>
            <pc:docMk/>
            <pc:sldMk cId="1830650553" sldId="5048"/>
            <ac:picMk id="5" creationId="{B6258F87-8523-6338-34C8-E7F8AF63CBA0}"/>
          </ac:picMkLst>
        </pc:picChg>
        <pc:picChg chg="add del mod">
          <ac:chgData name="Erica Johansen" userId="83785632-4eb7-43ca-aa3d-1635b13ac1d9" providerId="ADAL" clId="{0515D5CC-ABF8-F248-A532-D1DC09535C54}" dt="2025-04-14T14:15:16.312" v="2868" actId="478"/>
          <ac:picMkLst>
            <pc:docMk/>
            <pc:sldMk cId="1830650553" sldId="5048"/>
            <ac:picMk id="13" creationId="{409B9044-3D56-384B-D3FC-760D0FD85B3E}"/>
          </ac:picMkLst>
        </pc:picChg>
      </pc:sldChg>
      <pc:sldChg chg="add del">
        <pc:chgData name="Erica Johansen" userId="83785632-4eb7-43ca-aa3d-1635b13ac1d9" providerId="ADAL" clId="{0515D5CC-ABF8-F248-A532-D1DC09535C54}" dt="2025-04-10T19:55:09.287" v="2566" actId="2696"/>
        <pc:sldMkLst>
          <pc:docMk/>
          <pc:sldMk cId="366479544" sldId="5049"/>
        </pc:sldMkLst>
      </pc:sldChg>
      <pc:sldChg chg="add del">
        <pc:chgData name="Erica Johansen" userId="83785632-4eb7-43ca-aa3d-1635b13ac1d9" providerId="ADAL" clId="{0515D5CC-ABF8-F248-A532-D1DC09535C54}" dt="2025-04-10T20:06:30.544" v="2662" actId="2696"/>
        <pc:sldMkLst>
          <pc:docMk/>
          <pc:sldMk cId="674653440" sldId="5049"/>
        </pc:sldMkLst>
      </pc:sldChg>
      <pc:sldChg chg="add del">
        <pc:chgData name="Erica Johansen" userId="83785632-4eb7-43ca-aa3d-1635b13ac1d9" providerId="ADAL" clId="{0515D5CC-ABF8-F248-A532-D1DC09535C54}" dt="2025-04-10T20:07:16.831" v="2674" actId="2696"/>
        <pc:sldMkLst>
          <pc:docMk/>
          <pc:sldMk cId="915037696" sldId="5049"/>
        </pc:sldMkLst>
      </pc:sldChg>
      <pc:sldChg chg="add del mod ord modClrScheme chgLayout">
        <pc:chgData name="Erica Johansen" userId="83785632-4eb7-43ca-aa3d-1635b13ac1d9" providerId="ADAL" clId="{0515D5CC-ABF8-F248-A532-D1DC09535C54}" dt="2025-04-11T17:09:37.284" v="2853" actId="2696"/>
        <pc:sldMkLst>
          <pc:docMk/>
          <pc:sldMk cId="972398600" sldId="5049"/>
        </pc:sldMkLst>
      </pc:sldChg>
      <pc:sldChg chg="add del">
        <pc:chgData name="Erica Johansen" userId="83785632-4eb7-43ca-aa3d-1635b13ac1d9" providerId="ADAL" clId="{0515D5CC-ABF8-F248-A532-D1DC09535C54}" dt="2025-04-10T20:01:07.928" v="2608" actId="2696"/>
        <pc:sldMkLst>
          <pc:docMk/>
          <pc:sldMk cId="2253552395" sldId="5049"/>
        </pc:sldMkLst>
      </pc:sldChg>
      <pc:sldChg chg="add del">
        <pc:chgData name="Erica Johansen" userId="83785632-4eb7-43ca-aa3d-1635b13ac1d9" providerId="ADAL" clId="{0515D5CC-ABF8-F248-A532-D1DC09535C54}" dt="2025-04-10T19:45:46.982" v="2543" actId="2696"/>
        <pc:sldMkLst>
          <pc:docMk/>
          <pc:sldMk cId="2267705730" sldId="5049"/>
        </pc:sldMkLst>
      </pc:sldChg>
      <pc:sldChg chg="add del">
        <pc:chgData name="Erica Johansen" userId="83785632-4eb7-43ca-aa3d-1635b13ac1d9" providerId="ADAL" clId="{0515D5CC-ABF8-F248-A532-D1DC09535C54}" dt="2025-04-10T20:01:47.235" v="2616" actId="2696"/>
        <pc:sldMkLst>
          <pc:docMk/>
          <pc:sldMk cId="2366682228" sldId="5049"/>
        </pc:sldMkLst>
      </pc:sldChg>
      <pc:sldChg chg="modSp add del mod modClrScheme chgLayout">
        <pc:chgData name="Erica Johansen" userId="83785632-4eb7-43ca-aa3d-1635b13ac1d9" providerId="ADAL" clId="{0515D5CC-ABF8-F248-A532-D1DC09535C54}" dt="2025-04-10T19:42:20.938" v="2494" actId="2696"/>
        <pc:sldMkLst>
          <pc:docMk/>
          <pc:sldMk cId="2414376052" sldId="5049"/>
        </pc:sldMkLst>
      </pc:sldChg>
      <pc:sldChg chg="add del">
        <pc:chgData name="Erica Johansen" userId="83785632-4eb7-43ca-aa3d-1635b13ac1d9" providerId="ADAL" clId="{0515D5CC-ABF8-F248-A532-D1DC09535C54}" dt="2025-04-10T20:05:55.543" v="2654" actId="2696"/>
        <pc:sldMkLst>
          <pc:docMk/>
          <pc:sldMk cId="2840515748" sldId="5049"/>
        </pc:sldMkLst>
      </pc:sldChg>
      <pc:sldChg chg="add del">
        <pc:chgData name="Erica Johansen" userId="83785632-4eb7-43ca-aa3d-1635b13ac1d9" providerId="ADAL" clId="{0515D5CC-ABF8-F248-A532-D1DC09535C54}" dt="2025-04-10T20:01:23.319" v="2611" actId="2696"/>
        <pc:sldMkLst>
          <pc:docMk/>
          <pc:sldMk cId="3174001048" sldId="5049"/>
        </pc:sldMkLst>
      </pc:sldChg>
      <pc:sldChg chg="add del">
        <pc:chgData name="Erica Johansen" userId="83785632-4eb7-43ca-aa3d-1635b13ac1d9" providerId="ADAL" clId="{0515D5CC-ABF8-F248-A532-D1DC09535C54}" dt="2025-04-10T19:56:39.351" v="2575" actId="2696"/>
        <pc:sldMkLst>
          <pc:docMk/>
          <pc:sldMk cId="3312590955" sldId="5049"/>
        </pc:sldMkLst>
      </pc:sldChg>
      <pc:sldChg chg="add del">
        <pc:chgData name="Erica Johansen" userId="83785632-4eb7-43ca-aa3d-1635b13ac1d9" providerId="ADAL" clId="{0515D5CC-ABF8-F248-A532-D1DC09535C54}" dt="2025-04-10T20:04:24.531" v="2640" actId="2696"/>
        <pc:sldMkLst>
          <pc:docMk/>
          <pc:sldMk cId="3393924400" sldId="5049"/>
        </pc:sldMkLst>
      </pc:sldChg>
      <pc:sldChg chg="add del">
        <pc:chgData name="Erica Johansen" userId="83785632-4eb7-43ca-aa3d-1635b13ac1d9" providerId="ADAL" clId="{0515D5CC-ABF8-F248-A532-D1DC09535C54}" dt="2025-04-10T20:03:24.613" v="2626" actId="2696"/>
        <pc:sldMkLst>
          <pc:docMk/>
          <pc:sldMk cId="4271519222" sldId="5049"/>
        </pc:sldMkLst>
      </pc:sldChg>
      <pc:sldChg chg="addSp delSp modSp new del mod modClrScheme chgLayout">
        <pc:chgData name="Erica Johansen" userId="83785632-4eb7-43ca-aa3d-1635b13ac1d9" providerId="ADAL" clId="{0515D5CC-ABF8-F248-A532-D1DC09535C54}" dt="2025-04-10T19:44:29.099" v="2524" actId="2696"/>
        <pc:sldMkLst>
          <pc:docMk/>
          <pc:sldMk cId="3717449650" sldId="5050"/>
        </pc:sldMkLst>
      </pc:sldChg>
      <pc:sldChg chg="add del">
        <pc:chgData name="Erica Johansen" userId="83785632-4eb7-43ca-aa3d-1635b13ac1d9" providerId="ADAL" clId="{0515D5CC-ABF8-F248-A532-D1DC09535C54}" dt="2025-04-11T16:55:35.376" v="2723" actId="2696"/>
        <pc:sldMkLst>
          <pc:docMk/>
          <pc:sldMk cId="1365755027" sldId="5051"/>
        </pc:sldMkLst>
      </pc:sldChg>
      <pc:sldMasterChg chg="addSp delSp modSp mod addSldLayout modSldLayout sldLayoutOrd">
        <pc:chgData name="Erica Johansen" userId="83785632-4eb7-43ca-aa3d-1635b13ac1d9" providerId="ADAL" clId="{0515D5CC-ABF8-F248-A532-D1DC09535C54}" dt="2025-04-11T17:09:20.510" v="2851" actId="478"/>
        <pc:sldMasterMkLst>
          <pc:docMk/>
          <pc:sldMasterMk cId="927335117" sldId="2147483648"/>
        </pc:sldMasterMkLst>
        <pc:picChg chg="add mod">
          <ac:chgData name="Erica Johansen" userId="83785632-4eb7-43ca-aa3d-1635b13ac1d9" providerId="ADAL" clId="{0515D5CC-ABF8-F248-A532-D1DC09535C54}" dt="2025-04-10T19:31:51.254" v="2370" actId="167"/>
          <ac:picMkLst>
            <pc:docMk/>
            <pc:sldMasterMk cId="927335117" sldId="2147483648"/>
            <ac:picMk id="11" creationId="{35A168AE-D656-EB8F-5AAD-80D69D51510E}"/>
          </ac:picMkLst>
        </pc:picChg>
        <pc:cxnChg chg="add mod">
          <ac:chgData name="Erica Johansen" userId="83785632-4eb7-43ca-aa3d-1635b13ac1d9" providerId="ADAL" clId="{0515D5CC-ABF8-F248-A532-D1DC09535C54}" dt="2025-04-10T19:05:01.793" v="2335"/>
          <ac:cxnSpMkLst>
            <pc:docMk/>
            <pc:sldMasterMk cId="927335117" sldId="2147483648"/>
            <ac:cxnSpMk id="3" creationId="{74D7029A-AD20-C090-E2B5-9E259B18A49E}"/>
          </ac:cxnSpMkLst>
        </pc:cxnChg>
        <pc:sldLayoutChg chg="delSp modSp mod ord setBg">
          <pc:chgData name="Erica Johansen" userId="83785632-4eb7-43ca-aa3d-1635b13ac1d9" providerId="ADAL" clId="{0515D5CC-ABF8-F248-A532-D1DC09535C54}" dt="2025-04-11T17:09:20.510" v="2851" actId="478"/>
          <pc:sldLayoutMkLst>
            <pc:docMk/>
            <pc:sldMasterMk cId="927335117" sldId="2147483648"/>
            <pc:sldLayoutMk cId="593326145" sldId="2147483768"/>
          </pc:sldLayoutMkLst>
        </pc:sldLayoutChg>
        <pc:sldLayoutChg chg="delSp modSp mod">
          <pc:chgData name="Erica Johansen" userId="83785632-4eb7-43ca-aa3d-1635b13ac1d9" providerId="ADAL" clId="{0515D5CC-ABF8-F248-A532-D1DC09535C54}" dt="2025-04-11T17:08:29.750" v="2840" actId="478"/>
          <pc:sldLayoutMkLst>
            <pc:docMk/>
            <pc:sldMasterMk cId="927335117" sldId="2147483648"/>
            <pc:sldLayoutMk cId="1105538534" sldId="2147483815"/>
          </pc:sldLayoutMkLst>
        </pc:sldLayoutChg>
        <pc:sldLayoutChg chg="modSp add mod modTransition">
          <pc:chgData name="Erica Johansen" userId="83785632-4eb7-43ca-aa3d-1635b13ac1d9" providerId="ADAL" clId="{0515D5CC-ABF8-F248-A532-D1DC09535C54}" dt="2025-04-11T17:07:21.214" v="2838" actId="14826"/>
          <pc:sldLayoutMkLst>
            <pc:docMk/>
            <pc:sldMasterMk cId="927335117" sldId="2147483648"/>
            <pc:sldLayoutMk cId="2346456114" sldId="2147483822"/>
          </pc:sldLayoutMkLst>
          <pc:picChg chg="mod">
            <ac:chgData name="Erica Johansen" userId="83785632-4eb7-43ca-aa3d-1635b13ac1d9" providerId="ADAL" clId="{0515D5CC-ABF8-F248-A532-D1DC09535C54}" dt="2025-04-11T17:07:21.214" v="2838" actId="14826"/>
            <ac:picMkLst>
              <pc:docMk/>
              <pc:sldMasterMk cId="927335117" sldId="2147483648"/>
              <pc:sldLayoutMk cId="2346456114" sldId="2147483822"/>
              <ac:picMk id="9" creationId="{E656A5F8-9958-B5A7-476B-D7BE05A3C17A}"/>
            </ac:picMkLst>
          </pc:picChg>
        </pc:sldLayoutChg>
        <pc:sldLayoutChg chg="modSp ord">
          <pc:chgData name="Erica Johansen" userId="83785632-4eb7-43ca-aa3d-1635b13ac1d9" providerId="ADAL" clId="{0515D5CC-ABF8-F248-A532-D1DC09535C54}" dt="2025-04-11T17:08:53.833" v="2844" actId="20578"/>
          <pc:sldLayoutMkLst>
            <pc:docMk/>
            <pc:sldMasterMk cId="927335117" sldId="2147483648"/>
            <pc:sldLayoutMk cId="1961155286" sldId="2147483823"/>
          </pc:sldLayoutMkLst>
          <pc:picChg chg="mod">
            <ac:chgData name="Erica Johansen" userId="83785632-4eb7-43ca-aa3d-1635b13ac1d9" providerId="ADAL" clId="{0515D5CC-ABF8-F248-A532-D1DC09535C54}" dt="2025-04-11T16:55:28.618" v="2722" actId="14826"/>
            <ac:picMkLst>
              <pc:docMk/>
              <pc:sldMasterMk cId="927335117" sldId="2147483648"/>
              <pc:sldLayoutMk cId="1961155286" sldId="2147483823"/>
              <ac:picMk id="13" creationId="{AA0D2C32-8A56-1900-8AAC-117ED044EE72}"/>
            </ac:picMkLst>
          </pc:picChg>
        </pc:sldLayoutChg>
        <pc:sldLayoutChg chg="delSp modSp mod">
          <pc:chgData name="Erica Johansen" userId="83785632-4eb7-43ca-aa3d-1635b13ac1d9" providerId="ADAL" clId="{0515D5CC-ABF8-F248-A532-D1DC09535C54}" dt="2025-04-11T17:08:32.405" v="2841" actId="478"/>
          <pc:sldLayoutMkLst>
            <pc:docMk/>
            <pc:sldMasterMk cId="927335117" sldId="2147483648"/>
            <pc:sldLayoutMk cId="3981075559" sldId="2147483824"/>
          </pc:sldLayoutMkLst>
        </pc:sldLayoutChg>
      </pc:sldMasterChg>
      <pc:sldMasterChg chg="del delSldLayout">
        <pc:chgData name="Erica Johansen" userId="83785632-4eb7-43ca-aa3d-1635b13ac1d9" providerId="ADAL" clId="{0515D5CC-ABF8-F248-A532-D1DC09535C54}" dt="2025-04-10T20:07:20.620" v="2675" actId="700"/>
        <pc:sldMasterMkLst>
          <pc:docMk/>
          <pc:sldMasterMk cId="1648922510" sldId="2147483791"/>
        </pc:sldMasterMkLst>
        <pc:sldLayoutChg chg="del">
          <pc:chgData name="Erica Johansen" userId="83785632-4eb7-43ca-aa3d-1635b13ac1d9" providerId="ADAL" clId="{0515D5CC-ABF8-F248-A532-D1DC09535C54}" dt="2025-04-10T20:07:20.620" v="2675" actId="700"/>
          <pc:sldLayoutMkLst>
            <pc:docMk/>
            <pc:sldMasterMk cId="1648922510" sldId="2147483791"/>
            <pc:sldLayoutMk cId="2350565410" sldId="2147483792"/>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731392590" sldId="2147483793"/>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3396575527" sldId="2147483794"/>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923784152" sldId="2147483795"/>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3707831349" sldId="2147483796"/>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3460279763" sldId="2147483797"/>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2192069069" sldId="2147483798"/>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902501337" sldId="2147483799"/>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3883034168" sldId="2147483800"/>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4009291350" sldId="2147483801"/>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2917337475" sldId="2147483802"/>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500201153" sldId="2147483803"/>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2858682341" sldId="2147483804"/>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3816262941" sldId="2147483805"/>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2809853989" sldId="2147483806"/>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3109023049" sldId="2147483807"/>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3933475999" sldId="2147483808"/>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1972398410" sldId="2147483809"/>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2092950869" sldId="2147483810"/>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1030058520" sldId="2147483811"/>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84983818" sldId="2147483812"/>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2138265012" sldId="2147483813"/>
          </pc:sldLayoutMkLst>
        </pc:sldLayoutChg>
        <pc:sldLayoutChg chg="del">
          <pc:chgData name="Erica Johansen" userId="83785632-4eb7-43ca-aa3d-1635b13ac1d9" providerId="ADAL" clId="{0515D5CC-ABF8-F248-A532-D1DC09535C54}" dt="2025-04-10T20:07:20.620" v="2675" actId="700"/>
          <pc:sldLayoutMkLst>
            <pc:docMk/>
            <pc:sldMasterMk cId="1648922510" sldId="2147483791"/>
            <pc:sldLayoutMk cId="1373102357" sldId="2147483814"/>
          </pc:sldLayoutMkLst>
        </pc:sldLayoutChg>
      </pc:sldMasterChg>
    </pc:docChg>
  </pc:docChgLst>
  <pc:docChgLst>
    <pc:chgData name="Paul Quinlan" userId="1afe6af5-399a-49e6-8e82-d74400b7fc64" providerId="ADAL" clId="{8E16EA00-D121-9547-B668-0DA28CD334BA}"/>
    <pc:docChg chg="undo custSel addSld delSld modSld">
      <pc:chgData name="Paul Quinlan" userId="1afe6af5-399a-49e6-8e82-d74400b7fc64" providerId="ADAL" clId="{8E16EA00-D121-9547-B668-0DA28CD334BA}" dt="2025-04-07T19:31:07.303" v="83" actId="20577"/>
      <pc:docMkLst>
        <pc:docMk/>
      </pc:docMkLst>
      <pc:sldChg chg="add del">
        <pc:chgData name="Paul Quinlan" userId="1afe6af5-399a-49e6-8e82-d74400b7fc64" providerId="ADAL" clId="{8E16EA00-D121-9547-B668-0DA28CD334BA}" dt="2025-04-07T12:21:07.171" v="17" actId="2696"/>
        <pc:sldMkLst>
          <pc:docMk/>
          <pc:sldMk cId="3521079023" sldId="264"/>
        </pc:sldMkLst>
      </pc:sldChg>
      <pc:sldChg chg="add del">
        <pc:chgData name="Paul Quinlan" userId="1afe6af5-399a-49e6-8e82-d74400b7fc64" providerId="ADAL" clId="{8E16EA00-D121-9547-B668-0DA28CD334BA}" dt="2025-04-07T12:21:07.173" v="18" actId="2696"/>
        <pc:sldMkLst>
          <pc:docMk/>
          <pc:sldMk cId="589843388" sldId="268"/>
        </pc:sldMkLst>
      </pc:sldChg>
      <pc:sldChg chg="add del">
        <pc:chgData name="Paul Quinlan" userId="1afe6af5-399a-49e6-8e82-d74400b7fc64" providerId="ADAL" clId="{8E16EA00-D121-9547-B668-0DA28CD334BA}" dt="2025-04-07T12:21:07.177" v="20" actId="2696"/>
        <pc:sldMkLst>
          <pc:docMk/>
          <pc:sldMk cId="2208318223" sldId="269"/>
        </pc:sldMkLst>
      </pc:sldChg>
      <pc:sldChg chg="add del">
        <pc:chgData name="Paul Quinlan" userId="1afe6af5-399a-49e6-8e82-d74400b7fc64" providerId="ADAL" clId="{8E16EA00-D121-9547-B668-0DA28CD334BA}" dt="2025-04-07T12:21:07.175" v="19" actId="2696"/>
        <pc:sldMkLst>
          <pc:docMk/>
          <pc:sldMk cId="3592641005" sldId="270"/>
        </pc:sldMkLst>
      </pc:sldChg>
      <pc:sldChg chg="add del">
        <pc:chgData name="Paul Quinlan" userId="1afe6af5-399a-49e6-8e82-d74400b7fc64" providerId="ADAL" clId="{8E16EA00-D121-9547-B668-0DA28CD334BA}" dt="2025-04-07T12:21:07.181" v="22" actId="2696"/>
        <pc:sldMkLst>
          <pc:docMk/>
          <pc:sldMk cId="2511481623" sldId="271"/>
        </pc:sldMkLst>
      </pc:sldChg>
      <pc:sldChg chg="add del">
        <pc:chgData name="Paul Quinlan" userId="1afe6af5-399a-49e6-8e82-d74400b7fc64" providerId="ADAL" clId="{8E16EA00-D121-9547-B668-0DA28CD334BA}" dt="2025-04-07T12:21:07.183" v="23" actId="2696"/>
        <pc:sldMkLst>
          <pc:docMk/>
          <pc:sldMk cId="3863770645" sldId="275"/>
        </pc:sldMkLst>
      </pc:sldChg>
      <pc:sldChg chg="add del">
        <pc:chgData name="Paul Quinlan" userId="1afe6af5-399a-49e6-8e82-d74400b7fc64" providerId="ADAL" clId="{8E16EA00-D121-9547-B668-0DA28CD334BA}" dt="2025-04-07T12:21:07.186" v="24" actId="2696"/>
        <pc:sldMkLst>
          <pc:docMk/>
          <pc:sldMk cId="2547760573" sldId="276"/>
        </pc:sldMkLst>
      </pc:sldChg>
      <pc:sldChg chg="add del">
        <pc:chgData name="Paul Quinlan" userId="1afe6af5-399a-49e6-8e82-d74400b7fc64" providerId="ADAL" clId="{8E16EA00-D121-9547-B668-0DA28CD334BA}" dt="2025-04-07T12:21:07.193" v="27" actId="2696"/>
        <pc:sldMkLst>
          <pc:docMk/>
          <pc:sldMk cId="73958026" sldId="277"/>
        </pc:sldMkLst>
      </pc:sldChg>
      <pc:sldChg chg="add del">
        <pc:chgData name="Paul Quinlan" userId="1afe6af5-399a-49e6-8e82-d74400b7fc64" providerId="ADAL" clId="{8E16EA00-D121-9547-B668-0DA28CD334BA}" dt="2025-04-07T12:21:07.179" v="21" actId="2696"/>
        <pc:sldMkLst>
          <pc:docMk/>
          <pc:sldMk cId="2007921613" sldId="278"/>
        </pc:sldMkLst>
      </pc:sldChg>
      <pc:sldChg chg="add del">
        <pc:chgData name="Paul Quinlan" userId="1afe6af5-399a-49e6-8e82-d74400b7fc64" providerId="ADAL" clId="{8E16EA00-D121-9547-B668-0DA28CD334BA}" dt="2025-04-07T12:21:07.189" v="25" actId="2696"/>
        <pc:sldMkLst>
          <pc:docMk/>
          <pc:sldMk cId="858261292" sldId="5008"/>
        </pc:sldMkLst>
      </pc:sldChg>
      <pc:sldChg chg="add del">
        <pc:chgData name="Paul Quinlan" userId="1afe6af5-399a-49e6-8e82-d74400b7fc64" providerId="ADAL" clId="{8E16EA00-D121-9547-B668-0DA28CD334BA}" dt="2025-04-07T12:21:07.191" v="26" actId="2696"/>
        <pc:sldMkLst>
          <pc:docMk/>
          <pc:sldMk cId="2484044652" sldId="5009"/>
        </pc:sldMkLst>
      </pc:sldChg>
      <pc:sldChg chg="modSp mod">
        <pc:chgData name="Paul Quinlan" userId="1afe6af5-399a-49e6-8e82-d74400b7fc64" providerId="ADAL" clId="{8E16EA00-D121-9547-B668-0DA28CD334BA}" dt="2025-04-07T19:28:24.285" v="35" actId="20577"/>
        <pc:sldMkLst>
          <pc:docMk/>
          <pc:sldMk cId="2642798019" sldId="5032"/>
        </pc:sldMkLst>
        <pc:spChg chg="mod">
          <ac:chgData name="Paul Quinlan" userId="1afe6af5-399a-49e6-8e82-d74400b7fc64" providerId="ADAL" clId="{8E16EA00-D121-9547-B668-0DA28CD334BA}" dt="2025-04-07T19:28:24.285" v="35" actId="20577"/>
          <ac:spMkLst>
            <pc:docMk/>
            <pc:sldMk cId="2642798019" sldId="5032"/>
            <ac:spMk id="3" creationId="{08D91C17-DEA8-12E3-906A-AD0F81FD6494}"/>
          </ac:spMkLst>
        </pc:spChg>
      </pc:sldChg>
      <pc:sldChg chg="modSp mod">
        <pc:chgData name="Paul Quinlan" userId="1afe6af5-399a-49e6-8e82-d74400b7fc64" providerId="ADAL" clId="{8E16EA00-D121-9547-B668-0DA28CD334BA}" dt="2025-04-07T19:31:07.303" v="83" actId="20577"/>
        <pc:sldMkLst>
          <pc:docMk/>
          <pc:sldMk cId="46885772" sldId="5033"/>
        </pc:sldMkLst>
        <pc:spChg chg="mod">
          <ac:chgData name="Paul Quinlan" userId="1afe6af5-399a-49e6-8e82-d74400b7fc64" providerId="ADAL" clId="{8E16EA00-D121-9547-B668-0DA28CD334BA}" dt="2025-04-07T19:31:07.303" v="83" actId="20577"/>
          <ac:spMkLst>
            <pc:docMk/>
            <pc:sldMk cId="46885772" sldId="5033"/>
            <ac:spMk id="5" creationId="{129C2D41-4480-47C4-F203-C53C9F50EA5C}"/>
          </ac:spMkLst>
        </pc:spChg>
      </pc:sldChg>
      <pc:sldChg chg="add del">
        <pc:chgData name="Paul Quinlan" userId="1afe6af5-399a-49e6-8e82-d74400b7fc64" providerId="ADAL" clId="{8E16EA00-D121-9547-B668-0DA28CD334BA}" dt="2025-04-07T12:21:07.194" v="28" actId="2696"/>
        <pc:sldMkLst>
          <pc:docMk/>
          <pc:sldMk cId="3000727915" sldId="5034"/>
        </pc:sldMkLst>
      </pc:sldChg>
      <pc:sldChg chg="add del">
        <pc:chgData name="Paul Quinlan" userId="1afe6af5-399a-49e6-8e82-d74400b7fc64" providerId="ADAL" clId="{8E16EA00-D121-9547-B668-0DA28CD334BA}" dt="2025-04-07T12:21:07.196" v="29" actId="2696"/>
        <pc:sldMkLst>
          <pc:docMk/>
          <pc:sldMk cId="854092529" sldId="5035"/>
        </pc:sldMkLst>
      </pc:sldChg>
      <pc:sldChg chg="add del">
        <pc:chgData name="Paul Quinlan" userId="1afe6af5-399a-49e6-8e82-d74400b7fc64" providerId="ADAL" clId="{8E16EA00-D121-9547-B668-0DA28CD334BA}" dt="2025-04-07T12:21:07.170" v="16" actId="2696"/>
        <pc:sldMkLst>
          <pc:docMk/>
          <pc:sldMk cId="2323453776" sldId="5039"/>
        </pc:sldMkLst>
      </pc:sldChg>
      <pc:sldChg chg="add del">
        <pc:chgData name="Paul Quinlan" userId="1afe6af5-399a-49e6-8e82-d74400b7fc64" providerId="ADAL" clId="{8E16EA00-D121-9547-B668-0DA28CD334BA}" dt="2025-04-07T12:21:07.168" v="15" actId="2696"/>
        <pc:sldMkLst>
          <pc:docMk/>
          <pc:sldMk cId="3958252335" sldId="5040"/>
        </pc:sldMkLst>
      </pc:sldChg>
    </pc:docChg>
  </pc:docChgLst>
  <pc:docChgLst>
    <pc:chgData name="Greg Litra" userId="S::glitra@scottmadden.com::111aa391-8d75-49da-a623-80e8ce17c262" providerId="AD" clId="Web-{913CBF39-6D29-4C4D-8B85-415B1B7B48F2}"/>
    <pc:docChg chg="addSld delSld modSld">
      <pc:chgData name="Greg Litra" userId="S::glitra@scottmadden.com::111aa391-8d75-49da-a623-80e8ce17c262" providerId="AD" clId="Web-{913CBF39-6D29-4C4D-8B85-415B1B7B48F2}" dt="2025-04-04T14:44:46.762" v="17" actId="20577"/>
      <pc:docMkLst>
        <pc:docMk/>
      </pc:docMkLst>
      <pc:sldChg chg="add">
        <pc:chgData name="Greg Litra" userId="S::glitra@scottmadden.com::111aa391-8d75-49da-a623-80e8ce17c262" providerId="AD" clId="Web-{913CBF39-6D29-4C4D-8B85-415B1B7B48F2}" dt="2025-04-04T14:44:04.792" v="1"/>
        <pc:sldMkLst>
          <pc:docMk/>
          <pc:sldMk cId="2453245285" sldId="267"/>
        </pc:sldMkLst>
      </pc:sldChg>
      <pc:sldChg chg="del">
        <pc:chgData name="Greg Litra" userId="S::glitra@scottmadden.com::111aa391-8d75-49da-a623-80e8ce17c262" providerId="AD" clId="Web-{913CBF39-6D29-4C4D-8B85-415B1B7B48F2}" dt="2025-04-04T14:44:21.136" v="5"/>
        <pc:sldMkLst>
          <pc:docMk/>
          <pc:sldMk cId="2169931466" sldId="5010"/>
        </pc:sldMkLst>
      </pc:sldChg>
      <pc:sldChg chg="del">
        <pc:chgData name="Greg Litra" userId="S::glitra@scottmadden.com::111aa391-8d75-49da-a623-80e8ce17c262" providerId="AD" clId="Web-{913CBF39-6D29-4C4D-8B85-415B1B7B48F2}" dt="2025-04-04T14:44:21.105" v="4"/>
        <pc:sldMkLst>
          <pc:docMk/>
          <pc:sldMk cId="1513167128" sldId="5011"/>
        </pc:sldMkLst>
      </pc:sldChg>
      <pc:sldChg chg="del">
        <pc:chgData name="Greg Litra" userId="S::glitra@scottmadden.com::111aa391-8d75-49da-a623-80e8ce17c262" providerId="AD" clId="Web-{913CBF39-6D29-4C4D-8B85-415B1B7B48F2}" dt="2025-04-04T14:44:21.089" v="3"/>
        <pc:sldMkLst>
          <pc:docMk/>
          <pc:sldMk cId="810184132" sldId="5012"/>
        </pc:sldMkLst>
      </pc:sldChg>
      <pc:sldChg chg="modSp">
        <pc:chgData name="Greg Litra" userId="S::glitra@scottmadden.com::111aa391-8d75-49da-a623-80e8ce17c262" providerId="AD" clId="Web-{913CBF39-6D29-4C4D-8B85-415B1B7B48F2}" dt="2025-04-04T14:44:46.762" v="17" actId="20577"/>
        <pc:sldMkLst>
          <pc:docMk/>
          <pc:sldMk cId="434682858" sldId="5031"/>
        </pc:sldMkLst>
      </pc:sldChg>
      <pc:sldChg chg="add">
        <pc:chgData name="Greg Litra" userId="S::glitra@scottmadden.com::111aa391-8d75-49da-a623-80e8ce17c262" providerId="AD" clId="Web-{913CBF39-6D29-4C4D-8B85-415B1B7B48F2}" dt="2025-04-04T14:44:04.745" v="0"/>
        <pc:sldMkLst>
          <pc:docMk/>
          <pc:sldMk cId="2642798019" sldId="5032"/>
        </pc:sldMkLst>
      </pc:sldChg>
      <pc:sldChg chg="add">
        <pc:chgData name="Greg Litra" userId="S::glitra@scottmadden.com::111aa391-8d75-49da-a623-80e8ce17c262" providerId="AD" clId="Web-{913CBF39-6D29-4C4D-8B85-415B1B7B48F2}" dt="2025-04-04T14:44:04.823" v="2"/>
        <pc:sldMkLst>
          <pc:docMk/>
          <pc:sldMk cId="46885772" sldId="5033"/>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3B7_3F7D9FAE.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13B7_3F7D9FAE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10D_83A0430F.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scottmadden.sharepoint.com/sites/EIUBrief-Volume1Issue1-2025Spring/Shared%20Documents/Deliverables/Initial%20Drafts/Storm%20Securitization_Spring%202025%20EIU%20Power%20Brief_DRAFT_ColumnClustered.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scottmadden.sharepoint.com/sites/EIUBrief-Volume1Issue1-2025Spring/Shared%20Documents/Deliverables/Initial%20Drafts/Storm%20Securitization_Spring%202025%20EIU%20Power%20Brief_DRAFT_ColumnStacked.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_115_468828A.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_13A9_2CB6B8C.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_1395_6FC7C73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719025506427"/>
          <c:y val="0.23599257403644461"/>
          <c:w val="0.8490238239450838"/>
          <c:h val="0.50996957735645765"/>
        </c:manualLayout>
      </c:layout>
      <c:barChart>
        <c:barDir val="col"/>
        <c:grouping val="stacked"/>
        <c:varyColors val="0"/>
        <c:ser>
          <c:idx val="0"/>
          <c:order val="0"/>
          <c:tx>
            <c:strRef>
              <c:f>Sheet1!$B$1</c:f>
              <c:strCache>
                <c:ptCount val="1"/>
                <c:pt idx="0">
                  <c:v>Current Utility Power (MW)</c:v>
                </c:pt>
              </c:strCache>
            </c:strRef>
          </c:tx>
          <c:spPr>
            <a:solidFill>
              <a:schemeClr val="accent1"/>
            </a:solidFill>
            <a:ln>
              <a:noFill/>
            </a:ln>
            <a:effectLst/>
          </c:spPr>
          <c:invertIfNegative val="0"/>
          <c:cat>
            <c:numRef>
              <c:f>Sheet1!$A$2:$A$13</c:f>
              <c:numCache>
                <c:formatCode>General</c:formatCode>
                <c:ptCount val="12"/>
                <c:pt idx="0">
                  <c:v>2018</c:v>
                </c:pt>
                <c:pt idx="1">
                  <c:v>2019</c:v>
                </c:pt>
                <c:pt idx="2">
                  <c:v>2020</c:v>
                </c:pt>
                <c:pt idx="3">
                  <c:v>2021</c:v>
                </c:pt>
                <c:pt idx="4">
                  <c:v>2022</c:v>
                </c:pt>
                <c:pt idx="5">
                  <c:v>2023</c:v>
                </c:pt>
                <c:pt idx="6">
                  <c:v>2024</c:v>
                </c:pt>
                <c:pt idx="7">
                  <c:v>2025</c:v>
                </c:pt>
                <c:pt idx="8">
                  <c:v>2026</c:v>
                </c:pt>
                <c:pt idx="9">
                  <c:v>2027</c:v>
                </c:pt>
                <c:pt idx="10">
                  <c:v>2028</c:v>
                </c:pt>
                <c:pt idx="11">
                  <c:v>2029</c:v>
                </c:pt>
              </c:numCache>
            </c:numRef>
          </c:cat>
          <c:val>
            <c:numRef>
              <c:f>Sheet1!$B$2:$B$13</c:f>
              <c:numCache>
                <c:formatCode>General</c:formatCode>
                <c:ptCount val="12"/>
                <c:pt idx="0">
                  <c:v>17.91</c:v>
                </c:pt>
                <c:pt idx="1">
                  <c:v>20.597000000000001</c:v>
                </c:pt>
                <c:pt idx="2">
                  <c:v>22.388000000000002</c:v>
                </c:pt>
                <c:pt idx="3">
                  <c:v>25.97</c:v>
                </c:pt>
                <c:pt idx="4">
                  <c:v>29.552</c:v>
                </c:pt>
                <c:pt idx="5">
                  <c:v>37.610999999999997</c:v>
                </c:pt>
                <c:pt idx="6">
                  <c:v>46.567</c:v>
                </c:pt>
                <c:pt idx="7">
                  <c:v>46.567</c:v>
                </c:pt>
                <c:pt idx="8">
                  <c:v>46.567</c:v>
                </c:pt>
                <c:pt idx="9">
                  <c:v>46.567</c:v>
                </c:pt>
                <c:pt idx="10">
                  <c:v>46.567</c:v>
                </c:pt>
                <c:pt idx="11">
                  <c:v>46.567</c:v>
                </c:pt>
              </c:numCache>
            </c:numRef>
          </c:val>
          <c:extLst>
            <c:ext xmlns:c16="http://schemas.microsoft.com/office/drawing/2014/chart" uri="{C3380CC4-5D6E-409C-BE32-E72D297353CC}">
              <c16:uniqueId val="{00000000-D315-3A49-8F34-01304204F79B}"/>
            </c:ext>
          </c:extLst>
        </c:ser>
        <c:ser>
          <c:idx val="1"/>
          <c:order val="1"/>
          <c:tx>
            <c:strRef>
              <c:f>Sheet1!$C$1</c:f>
              <c:strCache>
                <c:ptCount val="1"/>
                <c:pt idx="0">
                  <c:v>Forecast Utility Power (MW)</c:v>
                </c:pt>
              </c:strCache>
            </c:strRef>
          </c:tx>
          <c:spPr>
            <a:solidFill>
              <a:schemeClr val="accent2"/>
            </a:solidFill>
            <a:ln>
              <a:noFill/>
            </a:ln>
            <a:effectLst/>
          </c:spPr>
          <c:invertIfNegative val="0"/>
          <c:cat>
            <c:numRef>
              <c:f>Sheet1!$A$2:$A$13</c:f>
              <c:numCache>
                <c:formatCode>General</c:formatCode>
                <c:ptCount val="12"/>
                <c:pt idx="0">
                  <c:v>2018</c:v>
                </c:pt>
                <c:pt idx="1">
                  <c:v>2019</c:v>
                </c:pt>
                <c:pt idx="2">
                  <c:v>2020</c:v>
                </c:pt>
                <c:pt idx="3">
                  <c:v>2021</c:v>
                </c:pt>
                <c:pt idx="4">
                  <c:v>2022</c:v>
                </c:pt>
                <c:pt idx="5">
                  <c:v>2023</c:v>
                </c:pt>
                <c:pt idx="6">
                  <c:v>2024</c:v>
                </c:pt>
                <c:pt idx="7">
                  <c:v>2025</c:v>
                </c:pt>
                <c:pt idx="8">
                  <c:v>2026</c:v>
                </c:pt>
                <c:pt idx="9">
                  <c:v>2027</c:v>
                </c:pt>
                <c:pt idx="10">
                  <c:v>2028</c:v>
                </c:pt>
                <c:pt idx="11">
                  <c:v>2029</c:v>
                </c:pt>
              </c:numCache>
            </c:numRef>
          </c:cat>
          <c:val>
            <c:numRef>
              <c:f>Sheet1!$C$2:$C$13</c:f>
              <c:numCache>
                <c:formatCode>General</c:formatCode>
                <c:ptCount val="12"/>
                <c:pt idx="0">
                  <c:v>0</c:v>
                </c:pt>
                <c:pt idx="1">
                  <c:v>0</c:v>
                </c:pt>
                <c:pt idx="2">
                  <c:v>0</c:v>
                </c:pt>
                <c:pt idx="3">
                  <c:v>0</c:v>
                </c:pt>
                <c:pt idx="4">
                  <c:v>0</c:v>
                </c:pt>
                <c:pt idx="5">
                  <c:v>0</c:v>
                </c:pt>
                <c:pt idx="6">
                  <c:v>0</c:v>
                </c:pt>
                <c:pt idx="7">
                  <c:v>9.85</c:v>
                </c:pt>
                <c:pt idx="8">
                  <c:v>23.283000000000001</c:v>
                </c:pt>
                <c:pt idx="9">
                  <c:v>34.03</c:v>
                </c:pt>
                <c:pt idx="10">
                  <c:v>47.462000000000003</c:v>
                </c:pt>
                <c:pt idx="11">
                  <c:v>60</c:v>
                </c:pt>
              </c:numCache>
            </c:numRef>
          </c:val>
          <c:extLst>
            <c:ext xmlns:c16="http://schemas.microsoft.com/office/drawing/2014/chart" uri="{C3380CC4-5D6E-409C-BE32-E72D297353CC}">
              <c16:uniqueId val="{00000001-D315-3A49-8F34-01304204F79B}"/>
            </c:ext>
          </c:extLst>
        </c:ser>
        <c:dLbls>
          <c:showLegendKey val="0"/>
          <c:showVal val="0"/>
          <c:showCatName val="0"/>
          <c:showSerName val="0"/>
          <c:showPercent val="0"/>
          <c:showBubbleSize val="0"/>
        </c:dLbls>
        <c:gapWidth val="50"/>
        <c:overlap val="100"/>
        <c:axId val="599276384"/>
        <c:axId val="599278096"/>
      </c:barChart>
      <c:catAx>
        <c:axId val="5992763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rgbClr val="333333"/>
                </a:solidFill>
                <a:latin typeface="+mn-lt"/>
                <a:ea typeface="+mn-ea"/>
                <a:cs typeface="+mn-cs"/>
              </a:defRPr>
            </a:pPr>
            <a:endParaRPr lang="en-US"/>
          </a:p>
        </c:txPr>
        <c:crossAx val="599278096"/>
        <c:crosses val="autoZero"/>
        <c:auto val="1"/>
        <c:lblAlgn val="ctr"/>
        <c:lblOffset val="100"/>
        <c:noMultiLvlLbl val="0"/>
      </c:catAx>
      <c:valAx>
        <c:axId val="599278096"/>
        <c:scaling>
          <c:orientation val="minMax"/>
        </c:scaling>
        <c:delete val="0"/>
        <c:axPos val="l"/>
        <c:majorGridlines>
          <c:spPr>
            <a:ln w="9525" cap="flat" cmpd="sng" algn="ctr">
              <a:solidFill>
                <a:schemeClr val="bg1">
                  <a:lumMod val="75000"/>
                </a:schemeClr>
              </a:solidFill>
              <a:round/>
            </a:ln>
            <a:effectLst/>
          </c:spPr>
        </c:majorGridlines>
        <c:title>
          <c:tx>
            <c:rich>
              <a:bodyPr rot="-5400000" spcFirstLastPara="1" vertOverflow="ellipsis" vert="horz" wrap="square" anchor="ctr" anchorCtr="1"/>
              <a:lstStyle/>
              <a:p>
                <a:pPr>
                  <a:defRPr sz="1000" b="1" i="0" u="none" strike="noStrike" kern="1200" baseline="0">
                    <a:solidFill>
                      <a:srgbClr val="333333"/>
                    </a:solidFill>
                    <a:latin typeface="+mn-lt"/>
                    <a:ea typeface="+mn-ea"/>
                    <a:cs typeface="+mn-cs"/>
                  </a:defRPr>
                </a:pPr>
                <a:r>
                  <a:rPr lang="en-US" sz="1000" b="1">
                    <a:solidFill>
                      <a:srgbClr val="333333"/>
                    </a:solidFill>
                  </a:rPr>
                  <a:t>GW</a:t>
                </a:r>
              </a:p>
            </c:rich>
          </c:tx>
          <c:overlay val="0"/>
          <c:spPr>
            <a:noFill/>
            <a:ln>
              <a:noFill/>
            </a:ln>
            <a:effectLst/>
          </c:spPr>
          <c:txPr>
            <a:bodyPr rot="-5400000" spcFirstLastPara="1" vertOverflow="ellipsis" vert="horz" wrap="square" anchor="ctr" anchorCtr="1"/>
            <a:lstStyle/>
            <a:p>
              <a:pPr>
                <a:defRPr sz="1000" b="1" i="0" u="none" strike="noStrike" kern="1200" baseline="0">
                  <a:solidFill>
                    <a:srgbClr val="333333"/>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333333"/>
                </a:solidFill>
                <a:latin typeface="+mn-lt"/>
                <a:ea typeface="+mn-ea"/>
                <a:cs typeface="+mn-cs"/>
              </a:defRPr>
            </a:pPr>
            <a:endParaRPr lang="en-US"/>
          </a:p>
        </c:txPr>
        <c:crossAx val="599276384"/>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spc="0" baseline="0">
              <a:solidFill>
                <a:srgbClr val="333333"/>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5209987386412"/>
          <c:y val="0.23043414191111458"/>
          <c:w val="0.86599305192012688"/>
          <c:h val="0.50722550461889548"/>
        </c:manualLayout>
      </c:layout>
      <c:barChart>
        <c:barDir val="col"/>
        <c:grouping val="stacked"/>
        <c:varyColors val="0"/>
        <c:ser>
          <c:idx val="0"/>
          <c:order val="0"/>
          <c:tx>
            <c:strRef>
              <c:f>Sheet1!$B$1</c:f>
              <c:strCache>
                <c:ptCount val="1"/>
                <c:pt idx="0">
                  <c:v>Operating</c:v>
                </c:pt>
              </c:strCache>
            </c:strRef>
          </c:tx>
          <c:spPr>
            <a:solidFill>
              <a:schemeClr val="accent1"/>
            </a:solidFill>
            <a:ln>
              <a:noFill/>
            </a:ln>
            <a:effectLst/>
          </c:spPr>
          <c:invertIfNegative val="0"/>
          <c:cat>
            <c:strRef>
              <c:f>Sheet1!$A$2:$A$11</c:f>
              <c:strCache>
                <c:ptCount val="10"/>
                <c:pt idx="0">
                  <c:v>Dominion PJM </c:v>
                </c:pt>
                <c:pt idx="1">
                  <c:v>Non-ISO West</c:v>
                </c:pt>
                <c:pt idx="2">
                  <c:v>Non-ISO Southeast</c:v>
                </c:pt>
                <c:pt idx="3">
                  <c:v>ComEd PJM </c:v>
                </c:pt>
                <c:pt idx="4">
                  <c:v>North ERCOT</c:v>
                </c:pt>
                <c:pt idx="5">
                  <c:v>AEP PJM</c:v>
                </c:pt>
                <c:pt idx="6">
                  <c:v>NP-15 CAISO</c:v>
                </c:pt>
                <c:pt idx="7">
                  <c:v>Zone 3 MISO </c:v>
                </c:pt>
                <c:pt idx="8">
                  <c:v>South ERCOT</c:v>
                </c:pt>
                <c:pt idx="9">
                  <c:v>West ERCOT</c:v>
                </c:pt>
              </c:strCache>
            </c:strRef>
          </c:cat>
          <c:val>
            <c:numRef>
              <c:f>Sheet1!$B$2:$B$11</c:f>
              <c:numCache>
                <c:formatCode>0.00</c:formatCode>
                <c:ptCount val="10"/>
                <c:pt idx="0">
                  <c:v>6.7218866800000026</c:v>
                </c:pt>
                <c:pt idx="1">
                  <c:v>10.13530783</c:v>
                </c:pt>
                <c:pt idx="2">
                  <c:v>6.3405167599999999</c:v>
                </c:pt>
                <c:pt idx="3">
                  <c:v>2.7627595</c:v>
                </c:pt>
                <c:pt idx="4">
                  <c:v>2.4396784500000002</c:v>
                </c:pt>
                <c:pt idx="5">
                  <c:v>2.3409429199999998</c:v>
                </c:pt>
                <c:pt idx="6">
                  <c:v>2.4013262800000001</c:v>
                </c:pt>
                <c:pt idx="7">
                  <c:v>1.8203903100000003</c:v>
                </c:pt>
                <c:pt idx="8">
                  <c:v>2.5397141300000001</c:v>
                </c:pt>
                <c:pt idx="9">
                  <c:v>2.1703000000000001</c:v>
                </c:pt>
              </c:numCache>
            </c:numRef>
          </c:val>
          <c:extLst>
            <c:ext xmlns:c16="http://schemas.microsoft.com/office/drawing/2014/chart" uri="{C3380CC4-5D6E-409C-BE32-E72D297353CC}">
              <c16:uniqueId val="{00000000-D266-2841-847B-46A03E8059FC}"/>
            </c:ext>
          </c:extLst>
        </c:ser>
        <c:ser>
          <c:idx val="1"/>
          <c:order val="1"/>
          <c:tx>
            <c:strRef>
              <c:f>Sheet1!$C$1</c:f>
              <c:strCache>
                <c:ptCount val="1"/>
                <c:pt idx="0">
                  <c:v>Planned</c:v>
                </c:pt>
              </c:strCache>
            </c:strRef>
          </c:tx>
          <c:spPr>
            <a:solidFill>
              <a:schemeClr val="accent2"/>
            </a:solidFill>
            <a:ln>
              <a:noFill/>
            </a:ln>
            <a:effectLst/>
          </c:spPr>
          <c:invertIfNegative val="0"/>
          <c:cat>
            <c:strRef>
              <c:f>Sheet1!$A$2:$A$11</c:f>
              <c:strCache>
                <c:ptCount val="10"/>
                <c:pt idx="0">
                  <c:v>Dominion PJM </c:v>
                </c:pt>
                <c:pt idx="1">
                  <c:v>Non-ISO West</c:v>
                </c:pt>
                <c:pt idx="2">
                  <c:v>Non-ISO Southeast</c:v>
                </c:pt>
                <c:pt idx="3">
                  <c:v>ComEd PJM </c:v>
                </c:pt>
                <c:pt idx="4">
                  <c:v>North ERCOT</c:v>
                </c:pt>
                <c:pt idx="5">
                  <c:v>AEP PJM</c:v>
                </c:pt>
                <c:pt idx="6">
                  <c:v>NP-15 CAISO</c:v>
                </c:pt>
                <c:pt idx="7">
                  <c:v>Zone 3 MISO </c:v>
                </c:pt>
                <c:pt idx="8">
                  <c:v>South ERCOT</c:v>
                </c:pt>
                <c:pt idx="9">
                  <c:v>West ERCOT</c:v>
                </c:pt>
              </c:strCache>
            </c:strRef>
          </c:cat>
          <c:val>
            <c:numRef>
              <c:f>Sheet1!$C$2:$C$11</c:f>
              <c:numCache>
                <c:formatCode>0.00</c:formatCode>
                <c:ptCount val="10"/>
                <c:pt idx="0">
                  <c:v>19.974766279999994</c:v>
                </c:pt>
                <c:pt idx="1">
                  <c:v>11.945831780000006</c:v>
                </c:pt>
                <c:pt idx="2">
                  <c:v>9.2297748200000029</c:v>
                </c:pt>
                <c:pt idx="3">
                  <c:v>4.3176999999999994</c:v>
                </c:pt>
                <c:pt idx="4">
                  <c:v>3.5555406000000001</c:v>
                </c:pt>
                <c:pt idx="5">
                  <c:v>3.5474399999999999</c:v>
                </c:pt>
                <c:pt idx="6">
                  <c:v>1.6897769200000001</c:v>
                </c:pt>
                <c:pt idx="7">
                  <c:v>1.74971579</c:v>
                </c:pt>
                <c:pt idx="8">
                  <c:v>0.86675750000000007</c:v>
                </c:pt>
                <c:pt idx="9">
                  <c:v>0.18260000000000001</c:v>
                </c:pt>
              </c:numCache>
            </c:numRef>
          </c:val>
          <c:extLst>
            <c:ext xmlns:c16="http://schemas.microsoft.com/office/drawing/2014/chart" uri="{C3380CC4-5D6E-409C-BE32-E72D297353CC}">
              <c16:uniqueId val="{00000001-D266-2841-847B-46A03E8059FC}"/>
            </c:ext>
          </c:extLst>
        </c:ser>
        <c:dLbls>
          <c:showLegendKey val="0"/>
          <c:showVal val="0"/>
          <c:showCatName val="0"/>
          <c:showSerName val="0"/>
          <c:showPercent val="0"/>
          <c:showBubbleSize val="0"/>
        </c:dLbls>
        <c:gapWidth val="100"/>
        <c:overlap val="100"/>
        <c:axId val="364898080"/>
        <c:axId val="364899792"/>
      </c:barChart>
      <c:catAx>
        <c:axId val="3648980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rgbClr val="333333"/>
                </a:solidFill>
                <a:latin typeface="+mn-lt"/>
                <a:ea typeface="+mn-ea"/>
                <a:cs typeface="+mn-cs"/>
              </a:defRPr>
            </a:pPr>
            <a:endParaRPr lang="en-US"/>
          </a:p>
        </c:txPr>
        <c:crossAx val="364899792"/>
        <c:crosses val="autoZero"/>
        <c:auto val="1"/>
        <c:lblAlgn val="ctr"/>
        <c:lblOffset val="100"/>
        <c:noMultiLvlLbl val="0"/>
      </c:catAx>
      <c:valAx>
        <c:axId val="364899792"/>
        <c:scaling>
          <c:orientation val="minMax"/>
        </c:scaling>
        <c:delete val="0"/>
        <c:axPos val="l"/>
        <c:majorGridlines>
          <c:spPr>
            <a:ln w="9525" cap="flat" cmpd="sng" algn="ctr">
              <a:solidFill>
                <a:schemeClr val="bg1">
                  <a:lumMod val="75000"/>
                </a:schemeClr>
              </a:solidFill>
              <a:round/>
            </a:ln>
            <a:effectLst/>
          </c:spPr>
        </c:majorGridlines>
        <c:title>
          <c:tx>
            <c:rich>
              <a:bodyPr rot="-5400000" spcFirstLastPara="1" vertOverflow="ellipsis" vert="horz" wrap="square" anchor="ctr" anchorCtr="1"/>
              <a:lstStyle/>
              <a:p>
                <a:pPr>
                  <a:defRPr sz="1000" b="0" i="0" u="none" strike="noStrike" kern="1200" baseline="0">
                    <a:solidFill>
                      <a:srgbClr val="333333"/>
                    </a:solidFill>
                    <a:latin typeface="+mn-lt"/>
                    <a:ea typeface="+mn-ea"/>
                    <a:cs typeface="+mn-cs"/>
                  </a:defRPr>
                </a:pPr>
                <a:r>
                  <a:rPr lang="en-US" sz="1000" b="1">
                    <a:solidFill>
                      <a:srgbClr val="333333"/>
                    </a:solidFill>
                  </a:rPr>
                  <a:t>GW</a:t>
                </a:r>
              </a:p>
            </c:rich>
          </c:tx>
          <c:layout>
            <c:manualLayout>
              <c:xMode val="edge"/>
              <c:yMode val="edge"/>
              <c:x val="1.8450265832155595E-2"/>
              <c:y val="0.4032150559647310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rgbClr val="333333"/>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333333"/>
                </a:solidFill>
                <a:latin typeface="+mn-lt"/>
                <a:ea typeface="+mn-ea"/>
                <a:cs typeface="+mn-cs"/>
              </a:defRPr>
            </a:pPr>
            <a:endParaRPr lang="en-US"/>
          </a:p>
        </c:txPr>
        <c:crossAx val="364898080"/>
        <c:crosses val="autoZero"/>
        <c:crossBetween val="between"/>
        <c:majorUnit val="10"/>
      </c:valAx>
      <c:spPr>
        <a:noFill/>
        <a:ln>
          <a:noFill/>
        </a:ln>
        <a:effectLst/>
      </c:spPr>
    </c:plotArea>
    <c:legend>
      <c:legendPos val="b"/>
      <c:layout>
        <c:manualLayout>
          <c:xMode val="edge"/>
          <c:yMode val="edge"/>
          <c:x val="0.235315128878121"/>
          <c:y val="0.87199406788133837"/>
          <c:w val="0.52732569743560032"/>
          <c:h val="0.10677258148728279"/>
        </c:manualLayout>
      </c:layout>
      <c:overlay val="0"/>
      <c:spPr>
        <a:noFill/>
        <a:ln>
          <a:noFill/>
        </a:ln>
        <a:effectLst/>
      </c:spPr>
      <c:txPr>
        <a:bodyPr rot="0" spcFirstLastPara="1" vertOverflow="ellipsis" vert="horz" wrap="square" anchor="ctr" anchorCtr="1"/>
        <a:lstStyle/>
        <a:p>
          <a:pPr>
            <a:defRPr sz="1000" b="0" i="0" u="none" strike="noStrike" kern="1200" spc="0" baseline="0">
              <a:solidFill>
                <a:srgbClr val="333333"/>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8220310128466673E-2"/>
          <c:y val="3.926242142313098E-2"/>
          <c:w val="0.88104489135826436"/>
          <c:h val="0.48436956115925767"/>
        </c:manualLayout>
      </c:layout>
      <c:barChart>
        <c:barDir val="col"/>
        <c:grouping val="clustered"/>
        <c:varyColors val="0"/>
        <c:ser>
          <c:idx val="0"/>
          <c:order val="0"/>
          <c:tx>
            <c:strRef>
              <c:f>Sheet1!$B$1</c:f>
              <c:strCache>
                <c:ptCount val="1"/>
                <c:pt idx="0">
                  <c:v>RTO</c:v>
                </c:pt>
              </c:strCache>
            </c:strRef>
          </c:tx>
          <c:spPr>
            <a:solidFill>
              <a:schemeClr val="accent1"/>
            </a:solidFill>
            <a:ln>
              <a:noFill/>
            </a:ln>
            <a:effectLst/>
          </c:spPr>
          <c:invertIfNegative val="0"/>
          <c:cat>
            <c:strRef>
              <c:f>Sheet1!$A$2:$A$23</c:f>
              <c:strCache>
                <c:ptCount val="22"/>
                <c:pt idx="0">
                  <c:v>PJM</c:v>
                </c:pt>
                <c:pt idx="1">
                  <c:v>MISO</c:v>
                </c:pt>
                <c:pt idx="2">
                  <c:v>ERCOT</c:v>
                </c:pt>
                <c:pt idx="3">
                  <c:v>SPP</c:v>
                </c:pt>
                <c:pt idx="4">
                  <c:v>CAISO</c:v>
                </c:pt>
                <c:pt idx="5">
                  <c:v>NYISO</c:v>
                </c:pt>
                <c:pt idx="6">
                  <c:v>ISO-NE</c:v>
                </c:pt>
                <c:pt idx="7">
                  <c:v>Southern Company</c:v>
                </c:pt>
                <c:pt idx="8">
                  <c:v>TVA</c:v>
                </c:pt>
                <c:pt idx="9">
                  <c:v>Florida Power &amp; Light</c:v>
                </c:pt>
                <c:pt idx="10">
                  <c:v>Duke Energy Carolinas</c:v>
                </c:pt>
                <c:pt idx="11">
                  <c:v>Duke Energy Florida</c:v>
                </c:pt>
                <c:pt idx="12">
                  <c:v>Duke Energy Progress</c:v>
                </c:pt>
                <c:pt idx="13">
                  <c:v>Santee Cooper</c:v>
                </c:pt>
                <c:pt idx="14">
                  <c:v>Dominion Energy SC</c:v>
                </c:pt>
                <c:pt idx="15">
                  <c:v>Bonneville Power Administration</c:v>
                </c:pt>
                <c:pt idx="16">
                  <c:v>Arizona Public Service</c:v>
                </c:pt>
                <c:pt idx="17">
                  <c:v>PacifiCorp East</c:v>
                </c:pt>
                <c:pt idx="18">
                  <c:v>Salt River Project</c:v>
                </c:pt>
                <c:pt idx="19">
                  <c:v>Public Service of Colorado</c:v>
                </c:pt>
                <c:pt idx="20">
                  <c:v>PacifiCorp West</c:v>
                </c:pt>
                <c:pt idx="21">
                  <c:v>Pacific Gas &amp; Electric</c:v>
                </c:pt>
              </c:strCache>
            </c:strRef>
          </c:cat>
          <c:val>
            <c:numRef>
              <c:f>Sheet1!$B$2:$B$23</c:f>
              <c:numCache>
                <c:formatCode>General</c:formatCode>
                <c:ptCount val="22"/>
                <c:pt idx="0">
                  <c:v>17.8</c:v>
                </c:pt>
                <c:pt idx="1">
                  <c:v>14.8</c:v>
                </c:pt>
                <c:pt idx="2">
                  <c:v>10</c:v>
                </c:pt>
                <c:pt idx="3">
                  <c:v>9.6999999999999993</c:v>
                </c:pt>
                <c:pt idx="4">
                  <c:v>5</c:v>
                </c:pt>
                <c:pt idx="5">
                  <c:v>4</c:v>
                </c:pt>
                <c:pt idx="6">
                  <c:v>3.5</c:v>
                </c:pt>
              </c:numCache>
            </c:numRef>
          </c:val>
          <c:extLst>
            <c:ext xmlns:c16="http://schemas.microsoft.com/office/drawing/2014/chart" uri="{C3380CC4-5D6E-409C-BE32-E72D297353CC}">
              <c16:uniqueId val="{00000000-F339-B54E-9556-F217F181A41F}"/>
            </c:ext>
          </c:extLst>
        </c:ser>
        <c:ser>
          <c:idx val="1"/>
          <c:order val="1"/>
          <c:tx>
            <c:strRef>
              <c:f>Sheet1!$C$1</c:f>
              <c:strCache>
                <c:ptCount val="1"/>
                <c:pt idx="0">
                  <c:v>Southeast (Non-RTO)</c:v>
                </c:pt>
              </c:strCache>
            </c:strRef>
          </c:tx>
          <c:spPr>
            <a:solidFill>
              <a:schemeClr val="accent2"/>
            </a:solidFill>
            <a:ln>
              <a:noFill/>
            </a:ln>
            <a:effectLst/>
          </c:spPr>
          <c:invertIfNegative val="0"/>
          <c:cat>
            <c:strRef>
              <c:f>Sheet1!$A$2:$A$23</c:f>
              <c:strCache>
                <c:ptCount val="22"/>
                <c:pt idx="0">
                  <c:v>PJM</c:v>
                </c:pt>
                <c:pt idx="1">
                  <c:v>MISO</c:v>
                </c:pt>
                <c:pt idx="2">
                  <c:v>ERCOT</c:v>
                </c:pt>
                <c:pt idx="3">
                  <c:v>SPP</c:v>
                </c:pt>
                <c:pt idx="4">
                  <c:v>CAISO</c:v>
                </c:pt>
                <c:pt idx="5">
                  <c:v>NYISO</c:v>
                </c:pt>
                <c:pt idx="6">
                  <c:v>ISO-NE</c:v>
                </c:pt>
                <c:pt idx="7">
                  <c:v>Southern Company</c:v>
                </c:pt>
                <c:pt idx="8">
                  <c:v>TVA</c:v>
                </c:pt>
                <c:pt idx="9">
                  <c:v>Florida Power &amp; Light</c:v>
                </c:pt>
                <c:pt idx="10">
                  <c:v>Duke Energy Carolinas</c:v>
                </c:pt>
                <c:pt idx="11">
                  <c:v>Duke Energy Florida</c:v>
                </c:pt>
                <c:pt idx="12">
                  <c:v>Duke Energy Progress</c:v>
                </c:pt>
                <c:pt idx="13">
                  <c:v>Santee Cooper</c:v>
                </c:pt>
                <c:pt idx="14">
                  <c:v>Dominion Energy SC</c:v>
                </c:pt>
                <c:pt idx="15">
                  <c:v>Bonneville Power Administration</c:v>
                </c:pt>
                <c:pt idx="16">
                  <c:v>Arizona Public Service</c:v>
                </c:pt>
                <c:pt idx="17">
                  <c:v>PacifiCorp East</c:v>
                </c:pt>
                <c:pt idx="18">
                  <c:v>Salt River Project</c:v>
                </c:pt>
                <c:pt idx="19">
                  <c:v>Public Service of Colorado</c:v>
                </c:pt>
                <c:pt idx="20">
                  <c:v>PacifiCorp West</c:v>
                </c:pt>
                <c:pt idx="21">
                  <c:v>Pacific Gas &amp; Electric</c:v>
                </c:pt>
              </c:strCache>
            </c:strRef>
          </c:cat>
          <c:val>
            <c:numRef>
              <c:f>Sheet1!$C$2:$C$23</c:f>
              <c:numCache>
                <c:formatCode>General</c:formatCode>
                <c:ptCount val="22"/>
                <c:pt idx="7">
                  <c:v>7.7</c:v>
                </c:pt>
                <c:pt idx="8">
                  <c:v>4.5</c:v>
                </c:pt>
                <c:pt idx="9">
                  <c:v>4.2</c:v>
                </c:pt>
                <c:pt idx="10">
                  <c:v>2.8</c:v>
                </c:pt>
                <c:pt idx="11">
                  <c:v>2.1</c:v>
                </c:pt>
                <c:pt idx="12">
                  <c:v>1.3</c:v>
                </c:pt>
                <c:pt idx="13">
                  <c:v>0.7</c:v>
                </c:pt>
                <c:pt idx="14">
                  <c:v>0.6</c:v>
                </c:pt>
              </c:numCache>
            </c:numRef>
          </c:val>
          <c:extLst>
            <c:ext xmlns:c16="http://schemas.microsoft.com/office/drawing/2014/chart" uri="{C3380CC4-5D6E-409C-BE32-E72D297353CC}">
              <c16:uniqueId val="{00000003-F339-B54E-9556-F217F181A41F}"/>
            </c:ext>
          </c:extLst>
        </c:ser>
        <c:ser>
          <c:idx val="2"/>
          <c:order val="2"/>
          <c:tx>
            <c:strRef>
              <c:f>Sheet1!$D$1</c:f>
              <c:strCache>
                <c:ptCount val="1"/>
                <c:pt idx="0">
                  <c:v>West (Non-RTO)</c:v>
                </c:pt>
              </c:strCache>
            </c:strRef>
          </c:tx>
          <c:spPr>
            <a:solidFill>
              <a:srgbClr val="A05EB5"/>
            </a:solidFill>
            <a:ln>
              <a:noFill/>
            </a:ln>
            <a:effectLst/>
          </c:spPr>
          <c:invertIfNegative val="0"/>
          <c:cat>
            <c:strRef>
              <c:f>Sheet1!$A$2:$A$23</c:f>
              <c:strCache>
                <c:ptCount val="22"/>
                <c:pt idx="0">
                  <c:v>PJM</c:v>
                </c:pt>
                <c:pt idx="1">
                  <c:v>MISO</c:v>
                </c:pt>
                <c:pt idx="2">
                  <c:v>ERCOT</c:v>
                </c:pt>
                <c:pt idx="3">
                  <c:v>SPP</c:v>
                </c:pt>
                <c:pt idx="4">
                  <c:v>CAISO</c:v>
                </c:pt>
                <c:pt idx="5">
                  <c:v>NYISO</c:v>
                </c:pt>
                <c:pt idx="6">
                  <c:v>ISO-NE</c:v>
                </c:pt>
                <c:pt idx="7">
                  <c:v>Southern Company</c:v>
                </c:pt>
                <c:pt idx="8">
                  <c:v>TVA</c:v>
                </c:pt>
                <c:pt idx="9">
                  <c:v>Florida Power &amp; Light</c:v>
                </c:pt>
                <c:pt idx="10">
                  <c:v>Duke Energy Carolinas</c:v>
                </c:pt>
                <c:pt idx="11">
                  <c:v>Duke Energy Florida</c:v>
                </c:pt>
                <c:pt idx="12">
                  <c:v>Duke Energy Progress</c:v>
                </c:pt>
                <c:pt idx="13">
                  <c:v>Santee Cooper</c:v>
                </c:pt>
                <c:pt idx="14">
                  <c:v>Dominion Energy SC</c:v>
                </c:pt>
                <c:pt idx="15">
                  <c:v>Bonneville Power Administration</c:v>
                </c:pt>
                <c:pt idx="16">
                  <c:v>Arizona Public Service</c:v>
                </c:pt>
                <c:pt idx="17">
                  <c:v>PacifiCorp East</c:v>
                </c:pt>
                <c:pt idx="18">
                  <c:v>Salt River Project</c:v>
                </c:pt>
                <c:pt idx="19">
                  <c:v>Public Service of Colorado</c:v>
                </c:pt>
                <c:pt idx="20">
                  <c:v>PacifiCorp West</c:v>
                </c:pt>
                <c:pt idx="21">
                  <c:v>Pacific Gas &amp; Electric</c:v>
                </c:pt>
              </c:strCache>
            </c:strRef>
          </c:cat>
          <c:val>
            <c:numRef>
              <c:f>Sheet1!$D$2:$D$23</c:f>
              <c:numCache>
                <c:formatCode>General</c:formatCode>
                <c:ptCount val="22"/>
                <c:pt idx="15">
                  <c:v>1.9</c:v>
                </c:pt>
                <c:pt idx="16">
                  <c:v>1.6</c:v>
                </c:pt>
                <c:pt idx="17">
                  <c:v>1.5</c:v>
                </c:pt>
                <c:pt idx="18">
                  <c:v>1.5</c:v>
                </c:pt>
                <c:pt idx="19">
                  <c:v>1.2</c:v>
                </c:pt>
                <c:pt idx="20">
                  <c:v>1</c:v>
                </c:pt>
                <c:pt idx="21">
                  <c:v>0.9</c:v>
                </c:pt>
              </c:numCache>
            </c:numRef>
          </c:val>
          <c:extLst>
            <c:ext xmlns:c16="http://schemas.microsoft.com/office/drawing/2014/chart" uri="{C3380CC4-5D6E-409C-BE32-E72D297353CC}">
              <c16:uniqueId val="{00000004-F339-B54E-9556-F217F181A41F}"/>
            </c:ext>
          </c:extLst>
        </c:ser>
        <c:dLbls>
          <c:showLegendKey val="0"/>
          <c:showVal val="0"/>
          <c:showCatName val="0"/>
          <c:showSerName val="0"/>
          <c:showPercent val="0"/>
          <c:showBubbleSize val="0"/>
        </c:dLbls>
        <c:gapWidth val="0"/>
        <c:overlap val="50"/>
        <c:axId val="1225405247"/>
        <c:axId val="964972943"/>
      </c:barChart>
      <c:catAx>
        <c:axId val="122540524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rgbClr val="333333"/>
                </a:solidFill>
                <a:latin typeface="+mn-lt"/>
                <a:ea typeface="+mn-ea"/>
                <a:cs typeface="+mn-cs"/>
              </a:defRPr>
            </a:pPr>
            <a:endParaRPr lang="en-US"/>
          </a:p>
        </c:txPr>
        <c:crossAx val="964972943"/>
        <c:crosses val="autoZero"/>
        <c:auto val="1"/>
        <c:lblAlgn val="ctr"/>
        <c:lblOffset val="100"/>
        <c:noMultiLvlLbl val="0"/>
      </c:catAx>
      <c:valAx>
        <c:axId val="964972943"/>
        <c:scaling>
          <c:orientation val="minMax"/>
        </c:scaling>
        <c:delete val="0"/>
        <c:axPos val="l"/>
        <c:majorGridlines>
          <c:spPr>
            <a:ln w="9525" cap="flat" cmpd="sng" algn="ctr">
              <a:solidFill>
                <a:schemeClr val="bg1">
                  <a:lumMod val="75000"/>
                </a:schemeClr>
              </a:solidFill>
              <a:round/>
            </a:ln>
            <a:effectLst/>
          </c:spPr>
        </c:majorGridlines>
        <c:title>
          <c:tx>
            <c:rich>
              <a:bodyPr rot="-5400000" spcFirstLastPara="1" vertOverflow="ellipsis" vert="horz" wrap="square" anchor="ctr" anchorCtr="1"/>
              <a:lstStyle/>
              <a:p>
                <a:pPr>
                  <a:defRPr sz="1050" b="0" i="0" u="none" strike="noStrike" kern="1200" baseline="0">
                    <a:solidFill>
                      <a:srgbClr val="333333"/>
                    </a:solidFill>
                    <a:latin typeface="+mn-lt"/>
                    <a:ea typeface="+mn-ea"/>
                    <a:cs typeface="+mn-cs"/>
                  </a:defRPr>
                </a:pPr>
                <a:r>
                  <a:rPr lang="en-US" sz="1050" b="1">
                    <a:solidFill>
                      <a:srgbClr val="333333"/>
                    </a:solidFill>
                  </a:rPr>
                  <a:t>GW</a:t>
                </a:r>
              </a:p>
            </c:rich>
          </c:tx>
          <c:overlay val="0"/>
          <c:spPr>
            <a:noFill/>
            <a:ln>
              <a:noFill/>
            </a:ln>
            <a:effectLst/>
          </c:spPr>
          <c:txPr>
            <a:bodyPr rot="-5400000" spcFirstLastPara="1" vertOverflow="ellipsis" vert="horz" wrap="square" anchor="ctr" anchorCtr="1"/>
            <a:lstStyle/>
            <a:p>
              <a:pPr>
                <a:defRPr sz="1050" b="0" i="0" u="none" strike="noStrike" kern="1200" baseline="0">
                  <a:solidFill>
                    <a:srgbClr val="333333"/>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rgbClr val="333333"/>
                </a:solidFill>
                <a:latin typeface="+mn-lt"/>
                <a:ea typeface="+mn-ea"/>
                <a:cs typeface="+mn-cs"/>
              </a:defRPr>
            </a:pPr>
            <a:endParaRPr lang="en-US"/>
          </a:p>
        </c:txPr>
        <c:crossAx val="1225405247"/>
        <c:crosses val="autoZero"/>
        <c:crossBetween val="between"/>
      </c:valAx>
      <c:spPr>
        <a:noFill/>
        <a:ln>
          <a:noFill/>
        </a:ln>
        <a:effectLst/>
      </c:spPr>
    </c:plotArea>
    <c:legend>
      <c:legendPos val="b"/>
      <c:layout>
        <c:manualLayout>
          <c:xMode val="edge"/>
          <c:yMode val="edge"/>
          <c:x val="0.19743179408994416"/>
          <c:y val="0.87681160554299253"/>
          <c:w val="0.60513641182011157"/>
          <c:h val="9.7635329334948229E-2"/>
        </c:manualLayout>
      </c:layout>
      <c:overlay val="0"/>
      <c:spPr>
        <a:noFill/>
        <a:ln>
          <a:noFill/>
        </a:ln>
        <a:effectLst/>
      </c:spPr>
      <c:txPr>
        <a:bodyPr rot="0" spcFirstLastPara="1" vertOverflow="ellipsis" vert="horz" wrap="square" anchor="ctr" anchorCtr="1"/>
        <a:lstStyle/>
        <a:p>
          <a:pPr>
            <a:defRPr sz="1050" b="0" i="0" u="none" strike="noStrike" kern="1200" baseline="0">
              <a:solidFill>
                <a:srgbClr val="333333"/>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rgbClr val="333333"/>
                </a:solidFill>
                <a:latin typeface="+mn-lt"/>
                <a:ea typeface="+mn-ea"/>
                <a:cs typeface="+mn-cs"/>
              </a:defRPr>
            </a:pPr>
            <a:r>
              <a:rPr lang="en-US" sz="1200" b="1">
                <a:solidFill>
                  <a:srgbClr val="333333"/>
                </a:solidFill>
              </a:rPr>
              <a:t>Number of Storm Recovery Petitions by State (2006</a:t>
            </a:r>
            <a:r>
              <a:rPr lang="en-US" sz="1200" b="1">
                <a:solidFill>
                  <a:srgbClr val="333333"/>
                </a:solidFill>
                <a:latin typeface="Arial" panose="020B0604020202020204" pitchFamily="34" charset="0"/>
                <a:cs typeface="Arial" panose="020B0604020202020204" pitchFamily="34" charset="0"/>
              </a:rPr>
              <a:t>–</a:t>
            </a:r>
            <a:r>
              <a:rPr lang="en-US" sz="1200" b="1">
                <a:solidFill>
                  <a:srgbClr val="333333"/>
                </a:solidFill>
              </a:rPr>
              <a:t>2025)</a:t>
            </a:r>
          </a:p>
        </c:rich>
      </c:tx>
      <c:layout>
        <c:manualLayout>
          <c:xMode val="edge"/>
          <c:yMode val="edge"/>
          <c:x val="0.1821228826554312"/>
          <c:y val="2.58257594148423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rgbClr val="333333"/>
              </a:solidFill>
              <a:latin typeface="+mn-lt"/>
              <a:ea typeface="+mn-ea"/>
              <a:cs typeface="+mn-cs"/>
            </a:defRPr>
          </a:pPr>
          <a:endParaRPr lang="en-US"/>
        </a:p>
      </c:txPr>
    </c:title>
    <c:autoTitleDeleted val="0"/>
    <c:plotArea>
      <c:layout>
        <c:manualLayout>
          <c:layoutTarget val="inner"/>
          <c:xMode val="edge"/>
          <c:yMode val="edge"/>
          <c:x val="5.6294580566682524E-2"/>
          <c:y val="0.20485777697418325"/>
          <c:w val="0.84214914568590926"/>
          <c:h val="0.58794833911657263"/>
        </c:manualLayout>
      </c:layout>
      <c:barChart>
        <c:barDir val="col"/>
        <c:grouping val="stacked"/>
        <c:varyColors val="0"/>
        <c:ser>
          <c:idx val="0"/>
          <c:order val="0"/>
          <c:tx>
            <c:strRef>
              <c:f>Sheet1!$B$1</c:f>
              <c:strCache>
                <c:ptCount val="1"/>
                <c:pt idx="0">
                  <c:v>AR</c:v>
                </c:pt>
              </c:strCache>
            </c:strRef>
          </c:tx>
          <c:spPr>
            <a:solidFill>
              <a:schemeClr val="accent1"/>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Sheet1!$B$2:$B$17</c:f>
              <c:numCache>
                <c:formatCode>General</c:formatCode>
                <c:ptCount val="16"/>
                <c:pt idx="4">
                  <c:v>1</c:v>
                </c:pt>
              </c:numCache>
            </c:numRef>
          </c:val>
          <c:extLst>
            <c:ext xmlns:c16="http://schemas.microsoft.com/office/drawing/2014/chart" uri="{C3380CC4-5D6E-409C-BE32-E72D297353CC}">
              <c16:uniqueId val="{00000000-4FC2-4758-969D-74500FC1FA79}"/>
            </c:ext>
          </c:extLst>
        </c:ser>
        <c:ser>
          <c:idx val="1"/>
          <c:order val="1"/>
          <c:tx>
            <c:strRef>
              <c:f>Sheet1!$C$1</c:f>
              <c:strCache>
                <c:ptCount val="1"/>
                <c:pt idx="0">
                  <c:v>FL</c:v>
                </c:pt>
              </c:strCache>
            </c:strRef>
          </c:tx>
          <c:spPr>
            <a:solidFill>
              <a:srgbClr val="B2B3B2"/>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Sheet1!$C$2:$C$17</c:f>
              <c:numCache>
                <c:formatCode>General</c:formatCode>
                <c:ptCount val="16"/>
                <c:pt idx="0">
                  <c:v>2</c:v>
                </c:pt>
                <c:pt idx="8">
                  <c:v>1</c:v>
                </c:pt>
                <c:pt idx="9">
                  <c:v>2</c:v>
                </c:pt>
                <c:pt idx="10">
                  <c:v>2</c:v>
                </c:pt>
                <c:pt idx="11">
                  <c:v>1</c:v>
                </c:pt>
                <c:pt idx="13">
                  <c:v>4</c:v>
                </c:pt>
                <c:pt idx="14">
                  <c:v>1</c:v>
                </c:pt>
                <c:pt idx="15">
                  <c:v>2</c:v>
                </c:pt>
              </c:numCache>
            </c:numRef>
          </c:val>
          <c:extLst>
            <c:ext xmlns:c16="http://schemas.microsoft.com/office/drawing/2014/chart" uri="{C3380CC4-5D6E-409C-BE32-E72D297353CC}">
              <c16:uniqueId val="{00000001-4FC2-4758-969D-74500FC1FA79}"/>
            </c:ext>
          </c:extLst>
        </c:ser>
        <c:ser>
          <c:idx val="2"/>
          <c:order val="2"/>
          <c:tx>
            <c:strRef>
              <c:f>Sheet1!$D$1</c:f>
              <c:strCache>
                <c:ptCount val="1"/>
                <c:pt idx="0">
                  <c:v>KS</c:v>
                </c:pt>
              </c:strCache>
            </c:strRef>
          </c:tx>
          <c:spPr>
            <a:solidFill>
              <a:schemeClr val="accent2"/>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Sheet1!$D$2:$D$17</c:f>
              <c:numCache>
                <c:formatCode>General</c:formatCode>
                <c:ptCount val="16"/>
                <c:pt idx="12">
                  <c:v>2</c:v>
                </c:pt>
              </c:numCache>
            </c:numRef>
          </c:val>
          <c:extLst>
            <c:ext xmlns:c16="http://schemas.microsoft.com/office/drawing/2014/chart" uri="{C3380CC4-5D6E-409C-BE32-E72D297353CC}">
              <c16:uniqueId val="{00000002-4FC2-4758-969D-74500FC1FA79}"/>
            </c:ext>
          </c:extLst>
        </c:ser>
        <c:ser>
          <c:idx val="3"/>
          <c:order val="3"/>
          <c:tx>
            <c:strRef>
              <c:f>Sheet1!$E$1</c:f>
              <c:strCache>
                <c:ptCount val="1"/>
                <c:pt idx="0">
                  <c:v>LA</c:v>
                </c:pt>
              </c:strCache>
            </c:strRef>
          </c:tx>
          <c:spPr>
            <a:solidFill>
              <a:schemeClr val="accent2">
                <a:lumMod val="75000"/>
              </a:schemeClr>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Sheet1!$E$2:$E$17</c:f>
              <c:numCache>
                <c:formatCode>General</c:formatCode>
                <c:ptCount val="16"/>
                <c:pt idx="2">
                  <c:v>3</c:v>
                </c:pt>
                <c:pt idx="4">
                  <c:v>2</c:v>
                </c:pt>
                <c:pt idx="6">
                  <c:v>3</c:v>
                </c:pt>
                <c:pt idx="12">
                  <c:v>3</c:v>
                </c:pt>
                <c:pt idx="13">
                  <c:v>1</c:v>
                </c:pt>
              </c:numCache>
            </c:numRef>
          </c:val>
          <c:extLst>
            <c:ext xmlns:c16="http://schemas.microsoft.com/office/drawing/2014/chart" uri="{C3380CC4-5D6E-409C-BE32-E72D297353CC}">
              <c16:uniqueId val="{00000002-4AD5-45FA-A47D-70C4B3C63768}"/>
            </c:ext>
          </c:extLst>
        </c:ser>
        <c:ser>
          <c:idx val="4"/>
          <c:order val="4"/>
          <c:tx>
            <c:strRef>
              <c:f>Sheet1!$F$1</c:f>
              <c:strCache>
                <c:ptCount val="1"/>
                <c:pt idx="0">
                  <c:v>MO</c:v>
                </c:pt>
              </c:strCache>
            </c:strRef>
          </c:tx>
          <c:spPr>
            <a:solidFill>
              <a:schemeClr val="accent4"/>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Sheet1!$F$2:$F$17</c:f>
              <c:numCache>
                <c:formatCode>General</c:formatCode>
                <c:ptCount val="16"/>
                <c:pt idx="12">
                  <c:v>2</c:v>
                </c:pt>
              </c:numCache>
            </c:numRef>
          </c:val>
          <c:extLst>
            <c:ext xmlns:c16="http://schemas.microsoft.com/office/drawing/2014/chart" uri="{C3380CC4-5D6E-409C-BE32-E72D297353CC}">
              <c16:uniqueId val="{00000004-4AD5-45FA-A47D-70C4B3C63768}"/>
            </c:ext>
          </c:extLst>
        </c:ser>
        <c:ser>
          <c:idx val="5"/>
          <c:order val="5"/>
          <c:tx>
            <c:strRef>
              <c:f>Sheet1!$G$1</c:f>
              <c:strCache>
                <c:ptCount val="1"/>
                <c:pt idx="0">
                  <c:v>MS</c:v>
                </c:pt>
              </c:strCache>
            </c:strRef>
          </c:tx>
          <c:spPr>
            <a:solidFill>
              <a:schemeClr val="accent4">
                <a:lumMod val="40000"/>
                <a:lumOff val="60000"/>
              </a:schemeClr>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Sheet1!$G$2:$G$17</c:f>
              <c:numCache>
                <c:formatCode>General</c:formatCode>
                <c:ptCount val="16"/>
                <c:pt idx="0">
                  <c:v>2</c:v>
                </c:pt>
              </c:numCache>
            </c:numRef>
          </c:val>
          <c:extLst>
            <c:ext xmlns:c16="http://schemas.microsoft.com/office/drawing/2014/chart" uri="{C3380CC4-5D6E-409C-BE32-E72D297353CC}">
              <c16:uniqueId val="{00000006-4AD5-45FA-A47D-70C4B3C63768}"/>
            </c:ext>
          </c:extLst>
        </c:ser>
        <c:ser>
          <c:idx val="6"/>
          <c:order val="6"/>
          <c:tx>
            <c:strRef>
              <c:f>Sheet1!$H$1</c:f>
              <c:strCache>
                <c:ptCount val="1"/>
                <c:pt idx="0">
                  <c:v>NC</c:v>
                </c:pt>
              </c:strCache>
            </c:strRef>
          </c:tx>
          <c:spPr>
            <a:solidFill>
              <a:schemeClr val="accent6"/>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Sheet1!$H$2:$H$17</c:f>
              <c:numCache>
                <c:formatCode>General</c:formatCode>
                <c:ptCount val="16"/>
                <c:pt idx="11">
                  <c:v>2</c:v>
                </c:pt>
                <c:pt idx="15">
                  <c:v>2</c:v>
                </c:pt>
              </c:numCache>
            </c:numRef>
          </c:val>
          <c:extLst>
            <c:ext xmlns:c16="http://schemas.microsoft.com/office/drawing/2014/chart" uri="{C3380CC4-5D6E-409C-BE32-E72D297353CC}">
              <c16:uniqueId val="{00000008-4AD5-45FA-A47D-70C4B3C63768}"/>
            </c:ext>
          </c:extLst>
        </c:ser>
        <c:ser>
          <c:idx val="7"/>
          <c:order val="7"/>
          <c:tx>
            <c:strRef>
              <c:f>Sheet1!$I$1</c:f>
              <c:strCache>
                <c:ptCount val="1"/>
                <c:pt idx="0">
                  <c:v>OK</c:v>
                </c:pt>
              </c:strCache>
            </c:strRef>
          </c:tx>
          <c:spPr>
            <a:solidFill>
              <a:srgbClr val="A05EB5"/>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Sheet1!$I$2:$I$17</c:f>
              <c:numCache>
                <c:formatCode>General</c:formatCode>
                <c:ptCount val="16"/>
                <c:pt idx="12">
                  <c:v>4</c:v>
                </c:pt>
              </c:numCache>
            </c:numRef>
          </c:val>
          <c:extLst>
            <c:ext xmlns:c16="http://schemas.microsoft.com/office/drawing/2014/chart" uri="{C3380CC4-5D6E-409C-BE32-E72D297353CC}">
              <c16:uniqueId val="{0000000A-4AD5-45FA-A47D-70C4B3C63768}"/>
            </c:ext>
          </c:extLst>
        </c:ser>
        <c:ser>
          <c:idx val="8"/>
          <c:order val="8"/>
          <c:tx>
            <c:strRef>
              <c:f>Sheet1!$J$1</c:f>
              <c:strCache>
                <c:ptCount val="1"/>
                <c:pt idx="0">
                  <c:v>SC</c:v>
                </c:pt>
              </c:strCache>
            </c:strRef>
          </c:tx>
          <c:spPr>
            <a:solidFill>
              <a:srgbClr val="BC8A0D"/>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Sheet1!$J$2:$J$17</c:f>
              <c:numCache>
                <c:formatCode>General</c:formatCode>
                <c:ptCount val="16"/>
                <c:pt idx="13">
                  <c:v>1</c:v>
                </c:pt>
              </c:numCache>
            </c:numRef>
          </c:val>
          <c:extLst>
            <c:ext xmlns:c16="http://schemas.microsoft.com/office/drawing/2014/chart" uri="{C3380CC4-5D6E-409C-BE32-E72D297353CC}">
              <c16:uniqueId val="{0000000C-4AD5-45FA-A47D-70C4B3C63768}"/>
            </c:ext>
          </c:extLst>
        </c:ser>
        <c:ser>
          <c:idx val="9"/>
          <c:order val="9"/>
          <c:tx>
            <c:strRef>
              <c:f>Sheet1!$K$1</c:f>
              <c:strCache>
                <c:ptCount val="1"/>
                <c:pt idx="0">
                  <c:v>TX</c:v>
                </c:pt>
              </c:strCache>
            </c:strRef>
          </c:tx>
          <c:spPr>
            <a:solidFill>
              <a:srgbClr val="502F5B"/>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Sheet1!$K$2:$K$17</c:f>
              <c:numCache>
                <c:formatCode>General</c:formatCode>
                <c:ptCount val="16"/>
                <c:pt idx="1">
                  <c:v>1</c:v>
                </c:pt>
                <c:pt idx="3">
                  <c:v>2</c:v>
                </c:pt>
                <c:pt idx="10">
                  <c:v>1</c:v>
                </c:pt>
                <c:pt idx="11">
                  <c:v>1</c:v>
                </c:pt>
                <c:pt idx="12">
                  <c:v>9</c:v>
                </c:pt>
              </c:numCache>
            </c:numRef>
          </c:val>
          <c:extLst>
            <c:ext xmlns:c16="http://schemas.microsoft.com/office/drawing/2014/chart" uri="{C3380CC4-5D6E-409C-BE32-E72D297353CC}">
              <c16:uniqueId val="{0000000E-4AD5-45FA-A47D-70C4B3C63768}"/>
            </c:ext>
          </c:extLst>
        </c:ser>
        <c:ser>
          <c:idx val="10"/>
          <c:order val="10"/>
          <c:tx>
            <c:v/>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333333"/>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Sheet1!$L$2:$L$17</c:f>
              <c:numCache>
                <c:formatCode>General</c:formatCode>
                <c:ptCount val="16"/>
                <c:pt idx="0">
                  <c:v>4</c:v>
                </c:pt>
                <c:pt idx="1">
                  <c:v>1</c:v>
                </c:pt>
                <c:pt idx="2">
                  <c:v>3</c:v>
                </c:pt>
                <c:pt idx="3">
                  <c:v>2</c:v>
                </c:pt>
                <c:pt idx="4">
                  <c:v>3</c:v>
                </c:pt>
                <c:pt idx="6">
                  <c:v>3</c:v>
                </c:pt>
                <c:pt idx="8">
                  <c:v>1</c:v>
                </c:pt>
                <c:pt idx="9">
                  <c:v>2</c:v>
                </c:pt>
                <c:pt idx="10">
                  <c:v>3</c:v>
                </c:pt>
                <c:pt idx="11">
                  <c:v>4</c:v>
                </c:pt>
                <c:pt idx="12">
                  <c:v>20</c:v>
                </c:pt>
                <c:pt idx="13">
                  <c:v>6</c:v>
                </c:pt>
                <c:pt idx="14">
                  <c:v>1</c:v>
                </c:pt>
                <c:pt idx="15">
                  <c:v>4</c:v>
                </c:pt>
              </c:numCache>
            </c:numRef>
          </c:val>
          <c:extLst>
            <c:ext xmlns:c16="http://schemas.microsoft.com/office/drawing/2014/chart" uri="{C3380CC4-5D6E-409C-BE32-E72D297353CC}">
              <c16:uniqueId val="{00000011-4AD5-45FA-A47D-70C4B3C63768}"/>
            </c:ext>
          </c:extLst>
        </c:ser>
        <c:dLbls>
          <c:showLegendKey val="0"/>
          <c:showVal val="0"/>
          <c:showCatName val="0"/>
          <c:showSerName val="0"/>
          <c:showPercent val="0"/>
          <c:showBubbleSize val="0"/>
        </c:dLbls>
        <c:gapWidth val="35"/>
        <c:overlap val="100"/>
        <c:axId val="169177487"/>
        <c:axId val="169173167"/>
      </c:barChart>
      <c:catAx>
        <c:axId val="1691774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333333"/>
                </a:solidFill>
                <a:latin typeface="+mn-lt"/>
                <a:ea typeface="+mn-ea"/>
                <a:cs typeface="+mn-cs"/>
              </a:defRPr>
            </a:pPr>
            <a:endParaRPr lang="en-US"/>
          </a:p>
        </c:txPr>
        <c:crossAx val="169173167"/>
        <c:crosses val="autoZero"/>
        <c:auto val="1"/>
        <c:lblAlgn val="ctr"/>
        <c:lblOffset val="100"/>
        <c:noMultiLvlLbl val="0"/>
      </c:catAx>
      <c:valAx>
        <c:axId val="169173167"/>
        <c:scaling>
          <c:orientation val="minMax"/>
          <c:max val="2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rgbClr val="333333"/>
                    </a:solidFill>
                    <a:latin typeface="+mn-lt"/>
                    <a:ea typeface="+mn-ea"/>
                    <a:cs typeface="+mn-cs"/>
                  </a:defRPr>
                </a:pPr>
                <a:r>
                  <a:rPr lang="en-US" sz="1000" b="1">
                    <a:solidFill>
                      <a:srgbClr val="333333"/>
                    </a:solidFill>
                  </a:rPr>
                  <a:t>No.</a:t>
                </a:r>
                <a:r>
                  <a:rPr lang="en-US" sz="1000" b="1" baseline="0">
                    <a:solidFill>
                      <a:srgbClr val="333333"/>
                    </a:solidFill>
                  </a:rPr>
                  <a:t> of Petitions</a:t>
                </a:r>
                <a:endParaRPr lang="en-US" sz="1000" b="1">
                  <a:solidFill>
                    <a:srgbClr val="333333"/>
                  </a:solidFill>
                </a:endParaRPr>
              </a:p>
            </c:rich>
          </c:tx>
          <c:layout>
            <c:manualLayout>
              <c:xMode val="edge"/>
              <c:yMode val="edge"/>
              <c:x val="0"/>
              <c:y val="0.36341122037275414"/>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rgbClr val="333333"/>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333333"/>
                </a:solidFill>
                <a:latin typeface="+mn-lt"/>
                <a:ea typeface="+mn-ea"/>
                <a:cs typeface="+mn-cs"/>
              </a:defRPr>
            </a:pPr>
            <a:endParaRPr lang="en-US"/>
          </a:p>
        </c:txPr>
        <c:crossAx val="169177487"/>
        <c:crosses val="autoZero"/>
        <c:crossBetween val="between"/>
      </c:valAx>
      <c:spPr>
        <a:noFill/>
        <a:ln>
          <a:noFill/>
        </a:ln>
        <a:effectLst/>
      </c:spPr>
    </c:plotArea>
    <c:legend>
      <c:legendPos val="r"/>
      <c:layout>
        <c:manualLayout>
          <c:xMode val="edge"/>
          <c:yMode val="edge"/>
          <c:x val="0.91766384248542088"/>
          <c:y val="9.6509202157891438E-2"/>
          <c:w val="6.6910068628693781E-2"/>
          <c:h val="0.7488537372308308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333333"/>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rgbClr val="333333"/>
                </a:solidFill>
                <a:latin typeface="+mn-lt"/>
                <a:ea typeface="+mn-ea"/>
                <a:cs typeface="+mn-cs"/>
              </a:defRPr>
            </a:pPr>
            <a:r>
              <a:rPr lang="en-US" sz="1200" b="1">
                <a:solidFill>
                  <a:srgbClr val="333333"/>
                </a:solidFill>
              </a:rPr>
              <a:t>Value of Storm Recovery Petitions by State (2006</a:t>
            </a:r>
            <a:r>
              <a:rPr lang="en-US" sz="1200" b="1">
                <a:solidFill>
                  <a:srgbClr val="333333"/>
                </a:solidFill>
                <a:latin typeface="Arial" panose="020B0604020202020204" pitchFamily="34" charset="0"/>
                <a:cs typeface="Arial" panose="020B0604020202020204" pitchFamily="34" charset="0"/>
              </a:rPr>
              <a:t>–</a:t>
            </a:r>
            <a:r>
              <a:rPr lang="en-US" sz="1200" b="1">
                <a:solidFill>
                  <a:srgbClr val="333333"/>
                </a:solidFill>
              </a:rPr>
              <a:t>2025) ($ Millions)</a:t>
            </a:r>
          </a:p>
        </c:rich>
      </c:tx>
      <c:overlay val="0"/>
      <c:spPr>
        <a:noFill/>
        <a:ln>
          <a:noFill/>
        </a:ln>
        <a:effectLst/>
      </c:spPr>
      <c:txPr>
        <a:bodyPr rot="0" spcFirstLastPara="1" vertOverflow="ellipsis" vert="horz" wrap="square" anchor="ctr" anchorCtr="1"/>
        <a:lstStyle/>
        <a:p>
          <a:pPr>
            <a:defRPr sz="1200" b="1" i="0" u="none" strike="noStrike" kern="1200" spc="0" baseline="0">
              <a:solidFill>
                <a:srgbClr val="333333"/>
              </a:solidFill>
              <a:latin typeface="+mn-lt"/>
              <a:ea typeface="+mn-ea"/>
              <a:cs typeface="+mn-cs"/>
            </a:defRPr>
          </a:pPr>
          <a:endParaRPr lang="en-US"/>
        </a:p>
      </c:txPr>
    </c:title>
    <c:autoTitleDeleted val="0"/>
    <c:plotArea>
      <c:layout>
        <c:manualLayout>
          <c:layoutTarget val="inner"/>
          <c:xMode val="edge"/>
          <c:yMode val="edge"/>
          <c:x val="0.14144145634939403"/>
          <c:y val="0.21573404212585148"/>
          <c:w val="0.77012153573796205"/>
          <c:h val="0.57977026334789283"/>
        </c:manualLayout>
      </c:layout>
      <c:barChart>
        <c:barDir val="col"/>
        <c:grouping val="stacked"/>
        <c:varyColors val="0"/>
        <c:ser>
          <c:idx val="0"/>
          <c:order val="0"/>
          <c:tx>
            <c:strRef>
              <c:f>Sheet1!$B$1</c:f>
              <c:strCache>
                <c:ptCount val="1"/>
                <c:pt idx="0">
                  <c:v>AR</c:v>
                </c:pt>
              </c:strCache>
            </c:strRef>
          </c:tx>
          <c:spPr>
            <a:solidFill>
              <a:schemeClr val="accent1"/>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Sheet1!$B$2:$B$17</c:f>
              <c:numCache>
                <c:formatCode>General</c:formatCode>
                <c:ptCount val="16"/>
                <c:pt idx="4" formatCode="_([$$-409]* #,##0_);_([$$-409]* \(#,##0\);_([$$-409]* &quot;-&quot;??_);_(@_)">
                  <c:v>124.1</c:v>
                </c:pt>
              </c:numCache>
            </c:numRef>
          </c:val>
          <c:extLst>
            <c:ext xmlns:c16="http://schemas.microsoft.com/office/drawing/2014/chart" uri="{C3380CC4-5D6E-409C-BE32-E72D297353CC}">
              <c16:uniqueId val="{00000000-FC54-4147-9CD8-61745746D68A}"/>
            </c:ext>
          </c:extLst>
        </c:ser>
        <c:ser>
          <c:idx val="1"/>
          <c:order val="1"/>
          <c:tx>
            <c:strRef>
              <c:f>Sheet1!$C$1</c:f>
              <c:strCache>
                <c:ptCount val="1"/>
                <c:pt idx="0">
                  <c:v>FL</c:v>
                </c:pt>
              </c:strCache>
            </c:strRef>
          </c:tx>
          <c:spPr>
            <a:solidFill>
              <a:srgbClr val="BABBBA"/>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Sheet1!$C$2:$C$17</c:f>
              <c:numCache>
                <c:formatCode>General</c:formatCode>
                <c:ptCount val="16"/>
                <c:pt idx="0" formatCode="_([$$-409]* #,##0_);_([$$-409]* \(#,##0\);_([$$-409]* &quot;-&quot;??_);_(@_)">
                  <c:v>786</c:v>
                </c:pt>
                <c:pt idx="8" formatCode="_([$$-409]* #,##0_);_([$$-409]* \(#,##0\);_([$$-409]* &quot;-&quot;??_);_(@_)">
                  <c:v>316.5</c:v>
                </c:pt>
                <c:pt idx="9" formatCode="_([$$-409]* #,##0_);_([$$-409]* \(#,##0\);_([$$-409]* &quot;-&quot;??_);_(@_)">
                  <c:v>615.70000000000005</c:v>
                </c:pt>
                <c:pt idx="10" formatCode="_([$$-409]* #,##0_);_([$$-409]* \(#,##0\);_([$$-409]* &quot;-&quot;??_);_(@_)">
                  <c:v>345.3</c:v>
                </c:pt>
                <c:pt idx="11" formatCode="_([$$-409]* #,##0_);_([$$-409]* \(#,##0\);_([$$-409]* &quot;-&quot;??_);_(@_)">
                  <c:v>206</c:v>
                </c:pt>
                <c:pt idx="13" formatCode="_([$$-409]* #,##0_);_([$$-409]* \(#,##0\);_([$$-409]* &quot;-&quot;??_);_(@_)">
                  <c:v>2023.4</c:v>
                </c:pt>
                <c:pt idx="14" formatCode="_([$$-409]* #,##0_);_([$$-409]* \(#,##0\);_([$$-409]* &quot;-&quot;??_);_(@_)">
                  <c:v>1200</c:v>
                </c:pt>
                <c:pt idx="15" formatCode="_([$$-409]* #,##0_);_([$$-409]* \(#,##0\);_([$$-409]* &quot;-&quot;??_);_(@_)">
                  <c:v>1554</c:v>
                </c:pt>
              </c:numCache>
            </c:numRef>
          </c:val>
          <c:extLst>
            <c:ext xmlns:c16="http://schemas.microsoft.com/office/drawing/2014/chart" uri="{C3380CC4-5D6E-409C-BE32-E72D297353CC}">
              <c16:uniqueId val="{00000001-FC54-4147-9CD8-61745746D68A}"/>
            </c:ext>
          </c:extLst>
        </c:ser>
        <c:ser>
          <c:idx val="2"/>
          <c:order val="2"/>
          <c:tx>
            <c:strRef>
              <c:f>Sheet1!$D$1</c:f>
              <c:strCache>
                <c:ptCount val="1"/>
                <c:pt idx="0">
                  <c:v>KS</c:v>
                </c:pt>
              </c:strCache>
            </c:strRef>
          </c:tx>
          <c:spPr>
            <a:solidFill>
              <a:schemeClr val="accent2"/>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Sheet1!$D$2:$D$17</c:f>
              <c:numCache>
                <c:formatCode>General</c:formatCode>
                <c:ptCount val="16"/>
                <c:pt idx="12" formatCode="_([$$-409]* #,##0_);_([$$-409]* \(#,##0\);_([$$-409]* &quot;-&quot;??_);_(@_)">
                  <c:v>431</c:v>
                </c:pt>
              </c:numCache>
            </c:numRef>
          </c:val>
          <c:extLst>
            <c:ext xmlns:c16="http://schemas.microsoft.com/office/drawing/2014/chart" uri="{C3380CC4-5D6E-409C-BE32-E72D297353CC}">
              <c16:uniqueId val="{00000002-FC54-4147-9CD8-61745746D68A}"/>
            </c:ext>
          </c:extLst>
        </c:ser>
        <c:ser>
          <c:idx val="3"/>
          <c:order val="3"/>
          <c:tx>
            <c:strRef>
              <c:f>Sheet1!$E$1</c:f>
              <c:strCache>
                <c:ptCount val="1"/>
                <c:pt idx="0">
                  <c:v>LA</c:v>
                </c:pt>
              </c:strCache>
            </c:strRef>
          </c:tx>
          <c:spPr>
            <a:solidFill>
              <a:schemeClr val="accent2">
                <a:lumMod val="75000"/>
              </a:schemeClr>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Sheet1!$E$2:$E$17</c:f>
              <c:numCache>
                <c:formatCode>General</c:formatCode>
                <c:ptCount val="16"/>
                <c:pt idx="2" formatCode="_([$$-409]* #,##0_);_([$$-409]* \(#,##0\);_([$$-409]* &quot;-&quot;??_);_(@_)">
                  <c:v>1146.7</c:v>
                </c:pt>
                <c:pt idx="4" formatCode="_([$$-409]* #,##0_);_([$$-409]* \(#,##0\);_([$$-409]* &quot;-&quot;??_);_(@_)">
                  <c:v>713</c:v>
                </c:pt>
                <c:pt idx="6" formatCode="_([$$-409]* #,##0_);_([$$-409]* \(#,##0\);_([$$-409]* &quot;-&quot;??_);_(@_)">
                  <c:v>413.58</c:v>
                </c:pt>
                <c:pt idx="12" formatCode="_([$$-409]* #,##0_);_([$$-409]* \(#,##0\);_([$$-409]* &quot;-&quot;??_);_(@_)">
                  <c:v>3828.3</c:v>
                </c:pt>
                <c:pt idx="13" formatCode="_([$$-409]* #,##0_);_([$$-409]* \(#,##0\);_([$$-409]* &quot;-&quot;??_);_(@_)">
                  <c:v>1500</c:v>
                </c:pt>
              </c:numCache>
            </c:numRef>
          </c:val>
          <c:extLst>
            <c:ext xmlns:c16="http://schemas.microsoft.com/office/drawing/2014/chart" uri="{C3380CC4-5D6E-409C-BE32-E72D297353CC}">
              <c16:uniqueId val="{00000002-A217-42C7-9A87-66BFA43263AA}"/>
            </c:ext>
          </c:extLst>
        </c:ser>
        <c:ser>
          <c:idx val="4"/>
          <c:order val="4"/>
          <c:tx>
            <c:strRef>
              <c:f>Sheet1!$F$1</c:f>
              <c:strCache>
                <c:ptCount val="1"/>
                <c:pt idx="0">
                  <c:v>MO</c:v>
                </c:pt>
              </c:strCache>
            </c:strRef>
          </c:tx>
          <c:spPr>
            <a:solidFill>
              <a:schemeClr val="accent4"/>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Sheet1!$F$2:$F$17</c:f>
              <c:numCache>
                <c:formatCode>General</c:formatCode>
                <c:ptCount val="16"/>
                <c:pt idx="12" formatCode="_([$$-409]* #,##0_);_([$$-409]* \(#,##0\);_([$$-409]* &quot;-&quot;??_);_(@_)">
                  <c:v>512.5</c:v>
                </c:pt>
              </c:numCache>
            </c:numRef>
          </c:val>
          <c:extLst>
            <c:ext xmlns:c16="http://schemas.microsoft.com/office/drawing/2014/chart" uri="{C3380CC4-5D6E-409C-BE32-E72D297353CC}">
              <c16:uniqueId val="{00000004-A217-42C7-9A87-66BFA43263AA}"/>
            </c:ext>
          </c:extLst>
        </c:ser>
        <c:ser>
          <c:idx val="5"/>
          <c:order val="5"/>
          <c:tx>
            <c:strRef>
              <c:f>Sheet1!$G$1</c:f>
              <c:strCache>
                <c:ptCount val="1"/>
                <c:pt idx="0">
                  <c:v>MS</c:v>
                </c:pt>
              </c:strCache>
            </c:strRef>
          </c:tx>
          <c:spPr>
            <a:solidFill>
              <a:schemeClr val="accent4">
                <a:lumMod val="40000"/>
                <a:lumOff val="60000"/>
              </a:schemeClr>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Sheet1!$G$2:$G$17</c:f>
              <c:numCache>
                <c:formatCode>General</c:formatCode>
                <c:ptCount val="16"/>
                <c:pt idx="0" formatCode="_([$$-409]* #,##0_);_([$$-409]* \(#,##0\);_([$$-409]* &quot;-&quot;??_);_(@_)">
                  <c:v>211</c:v>
                </c:pt>
              </c:numCache>
            </c:numRef>
          </c:val>
          <c:extLst>
            <c:ext xmlns:c16="http://schemas.microsoft.com/office/drawing/2014/chart" uri="{C3380CC4-5D6E-409C-BE32-E72D297353CC}">
              <c16:uniqueId val="{00000006-A217-42C7-9A87-66BFA43263AA}"/>
            </c:ext>
          </c:extLst>
        </c:ser>
        <c:ser>
          <c:idx val="6"/>
          <c:order val="6"/>
          <c:tx>
            <c:strRef>
              <c:f>Sheet1!$H$1</c:f>
              <c:strCache>
                <c:ptCount val="1"/>
                <c:pt idx="0">
                  <c:v>NC</c:v>
                </c:pt>
              </c:strCache>
            </c:strRef>
          </c:tx>
          <c:spPr>
            <a:solidFill>
              <a:schemeClr val="accent6"/>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Sheet1!$H$2:$H$17</c:f>
              <c:numCache>
                <c:formatCode>General</c:formatCode>
                <c:ptCount val="16"/>
                <c:pt idx="11" formatCode="_([$$-409]* #,##0_);_([$$-409]* \(#,##0\);_([$$-409]* &quot;-&quot;??_);_(@_)">
                  <c:v>1006.837</c:v>
                </c:pt>
                <c:pt idx="15" formatCode="_([$$-409]* #,##0_);_([$$-409]* \(#,##0\);_([$$-409]* &quot;-&quot;??_);_(@_)">
                  <c:v>1436</c:v>
                </c:pt>
              </c:numCache>
            </c:numRef>
          </c:val>
          <c:extLst>
            <c:ext xmlns:c16="http://schemas.microsoft.com/office/drawing/2014/chart" uri="{C3380CC4-5D6E-409C-BE32-E72D297353CC}">
              <c16:uniqueId val="{00000008-A217-42C7-9A87-66BFA43263AA}"/>
            </c:ext>
          </c:extLst>
        </c:ser>
        <c:ser>
          <c:idx val="7"/>
          <c:order val="7"/>
          <c:tx>
            <c:strRef>
              <c:f>Sheet1!$I$1</c:f>
              <c:strCache>
                <c:ptCount val="1"/>
                <c:pt idx="0">
                  <c:v>OK</c:v>
                </c:pt>
              </c:strCache>
            </c:strRef>
          </c:tx>
          <c:spPr>
            <a:solidFill>
              <a:srgbClr val="A05EB5"/>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Sheet1!$I$2:$I$17</c:f>
              <c:numCache>
                <c:formatCode>General</c:formatCode>
                <c:ptCount val="16"/>
                <c:pt idx="12" formatCode="_([$$-409]* #,##0_);_([$$-409]* \(#,##0\);_([$$-409]* &quot;-&quot;??_);_(@_)">
                  <c:v>2894.3539999999998</c:v>
                </c:pt>
              </c:numCache>
            </c:numRef>
          </c:val>
          <c:extLst>
            <c:ext xmlns:c16="http://schemas.microsoft.com/office/drawing/2014/chart" uri="{C3380CC4-5D6E-409C-BE32-E72D297353CC}">
              <c16:uniqueId val="{0000000A-A217-42C7-9A87-66BFA43263AA}"/>
            </c:ext>
          </c:extLst>
        </c:ser>
        <c:ser>
          <c:idx val="8"/>
          <c:order val="8"/>
          <c:tx>
            <c:strRef>
              <c:f>Sheet1!$J$1</c:f>
              <c:strCache>
                <c:ptCount val="1"/>
                <c:pt idx="0">
                  <c:v>SC</c:v>
                </c:pt>
              </c:strCache>
            </c:strRef>
          </c:tx>
          <c:spPr>
            <a:solidFill>
              <a:srgbClr val="BC8A0D"/>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Sheet1!$J$2:$J$17</c:f>
              <c:numCache>
                <c:formatCode>General</c:formatCode>
                <c:ptCount val="16"/>
                <c:pt idx="13" formatCode="_([$$-409]* #,##0_);_([$$-409]* \(#,##0\);_([$$-409]* &quot;-&quot;??_);_(@_)">
                  <c:v>177</c:v>
                </c:pt>
              </c:numCache>
            </c:numRef>
          </c:val>
          <c:extLst>
            <c:ext xmlns:c16="http://schemas.microsoft.com/office/drawing/2014/chart" uri="{C3380CC4-5D6E-409C-BE32-E72D297353CC}">
              <c16:uniqueId val="{0000000C-A217-42C7-9A87-66BFA43263AA}"/>
            </c:ext>
          </c:extLst>
        </c:ser>
        <c:ser>
          <c:idx val="9"/>
          <c:order val="9"/>
          <c:tx>
            <c:strRef>
              <c:f>Sheet1!$K$1</c:f>
              <c:strCache>
                <c:ptCount val="1"/>
                <c:pt idx="0">
                  <c:v>TX</c:v>
                </c:pt>
              </c:strCache>
            </c:strRef>
          </c:tx>
          <c:spPr>
            <a:solidFill>
              <a:srgbClr val="502F5B"/>
            </a:solidFill>
            <a:ln>
              <a:noFill/>
            </a:ln>
            <a:effectLst/>
          </c:spPr>
          <c:invertIfNegative val="0"/>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Sheet1!$K$2:$K$17</c:f>
              <c:numCache>
                <c:formatCode>_([$$-409]* #,##0_);_([$$-409]* \(#,##0\);_([$$-409]* "-"??_);_(@_)</c:formatCode>
                <c:ptCount val="16"/>
                <c:pt idx="1">
                  <c:v>329.5</c:v>
                </c:pt>
                <c:pt idx="3">
                  <c:v>1204.8589999999999</c:v>
                </c:pt>
                <c:pt idx="10">
                  <c:v>369.2</c:v>
                </c:pt>
                <c:pt idx="11">
                  <c:v>140</c:v>
                </c:pt>
                <c:pt idx="12">
                  <c:v>8236.2450000000008</c:v>
                </c:pt>
              </c:numCache>
            </c:numRef>
          </c:val>
          <c:extLst>
            <c:ext xmlns:c16="http://schemas.microsoft.com/office/drawing/2014/chart" uri="{C3380CC4-5D6E-409C-BE32-E72D297353CC}">
              <c16:uniqueId val="{0000000E-A217-42C7-9A87-66BFA43263AA}"/>
            </c:ext>
          </c:extLst>
        </c:ser>
        <c:ser>
          <c:idx val="10"/>
          <c:order val="10"/>
          <c:tx>
            <c:v/>
          </c:tx>
          <c:spPr>
            <a:noFill/>
            <a:ln>
              <a:noFill/>
            </a:ln>
            <a:effectLst/>
          </c:spPr>
          <c:invertIfNegative val="0"/>
          <c:dLbls>
            <c:dLbl>
              <c:idx val="0"/>
              <c:layout>
                <c:manualLayout>
                  <c:x val="1.7047970368982111E-17"/>
                  <c:y val="-4.305758133440358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9FE-B244-A0AC-0F1D7ED93011}"/>
                </c:ext>
              </c:extLst>
            </c:dLbl>
            <c:dLbl>
              <c:idx val="1"/>
              <c:layout>
                <c:manualLayout>
                  <c:x val="3.7196001400561251E-3"/>
                  <c:y val="-5.514198660740479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9FE-B244-A0AC-0F1D7ED93011}"/>
                </c:ext>
              </c:extLst>
            </c:dLbl>
            <c:dLbl>
              <c:idx val="2"/>
              <c:layout>
                <c:manualLayout>
                  <c:x val="5.579400210084187E-3"/>
                  <c:y val="-5.476161614078960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9FE-B244-A0AC-0F1D7ED93011}"/>
                </c:ext>
              </c:extLst>
            </c:dLbl>
            <c:dLbl>
              <c:idx val="3"/>
              <c:layout>
                <c:manualLayout>
                  <c:x val="3.7196001400561251E-3"/>
                  <c:y val="-4.91961207900188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9FE-B244-A0AC-0F1D7ED93011}"/>
                </c:ext>
              </c:extLst>
            </c:dLbl>
            <c:dLbl>
              <c:idx val="4"/>
              <c:layout>
                <c:manualLayout>
                  <c:x val="9.2990003501403126E-3"/>
                  <c:y val="-5.047125056922262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9FE-B244-A0AC-0F1D7ED93011}"/>
                </c:ext>
              </c:extLst>
            </c:dLbl>
            <c:dLbl>
              <c:idx val="6"/>
              <c:layout>
                <c:manualLayout>
                  <c:x val="1.8598000700279942E-3"/>
                  <c:y val="-6.264950425641653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9FE-B244-A0AC-0F1D7ED93011}"/>
                </c:ext>
              </c:extLst>
            </c:dLbl>
            <c:dLbl>
              <c:idx val="8"/>
              <c:layout>
                <c:manualLayout>
                  <c:x val="7.4392002801121817E-3"/>
                  <c:y val="-5.989235160308385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9FE-B244-A0AC-0F1D7ED93011}"/>
                </c:ext>
              </c:extLst>
            </c:dLbl>
            <c:dLbl>
              <c:idx val="9"/>
              <c:layout>
                <c:manualLayout>
                  <c:x val="5.579400210084187E-3"/>
                  <c:y val="-4.996041658742290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9FE-B244-A0AC-0F1D7ED93011}"/>
                </c:ext>
              </c:extLst>
            </c:dLbl>
            <c:dLbl>
              <c:idx val="10"/>
              <c:layout>
                <c:manualLayout>
                  <c:x val="9.2990003501404496E-3"/>
                  <c:y val="-4.816663212523652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9FE-B244-A0AC-0F1D7ED93011}"/>
                </c:ext>
              </c:extLst>
            </c:dLbl>
            <c:dLbl>
              <c:idx val="11"/>
              <c:layout>
                <c:manualLayout>
                  <c:x val="5.579400210084187E-3"/>
                  <c:y val="-6.457339674737037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9FE-B244-A0AC-0F1D7ED93011}"/>
                </c:ext>
              </c:extLst>
            </c:dLbl>
            <c:dLbl>
              <c:idx val="12"/>
              <c:layout>
                <c:manualLayout>
                  <c:x val="4.0891292342851514E-2"/>
                  <c:y val="8.507358746583329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9FE-B244-A0AC-0F1D7ED93011}"/>
                </c:ext>
              </c:extLst>
            </c:dLbl>
            <c:dLbl>
              <c:idx val="13"/>
              <c:layout>
                <c:manualLayout>
                  <c:x val="1.1158800420168374E-2"/>
                  <c:y val="-2.65654999720943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9FE-B244-A0AC-0F1D7ED93011}"/>
                </c:ext>
              </c:extLst>
            </c:dLbl>
            <c:dLbl>
              <c:idx val="14"/>
              <c:layout>
                <c:manualLayout>
                  <c:x val="1.1158800420168374E-2"/>
                  <c:y val="-4.477209232551038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9FE-B244-A0AC-0F1D7ED93011}"/>
                </c:ext>
              </c:extLst>
            </c:dLbl>
            <c:dLbl>
              <c:idx val="15"/>
              <c:layout>
                <c:manualLayout>
                  <c:x val="9.2990003501403126E-3"/>
                  <c:y val="-1.234106646636192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9FE-B244-A0AC-0F1D7ED93011}"/>
                </c:ext>
              </c:extLst>
            </c:dLbl>
            <c:spPr>
              <a:noFill/>
              <a:ln>
                <a:noFill/>
              </a:ln>
              <a:effectLst/>
            </c:spPr>
            <c:txPr>
              <a:bodyPr rot="-3000000" spcFirstLastPara="1" vertOverflow="ellipsis" wrap="square" lIns="38100" tIns="19050" rIns="38100" bIns="19050" anchor="ctr" anchorCtr="1">
                <a:spAutoFit/>
              </a:bodyPr>
              <a:lstStyle/>
              <a:p>
                <a:pPr>
                  <a:defRPr sz="1000" b="1" i="0" u="none" strike="noStrike" kern="1200" baseline="0">
                    <a:solidFill>
                      <a:srgbClr val="333333"/>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2006</c:v>
                </c:pt>
                <c:pt idx="1">
                  <c:v>2007</c:v>
                </c:pt>
                <c:pt idx="2">
                  <c:v>2008</c:v>
                </c:pt>
                <c:pt idx="3">
                  <c:v>2009</c:v>
                </c:pt>
                <c:pt idx="4">
                  <c:v>2010</c:v>
                </c:pt>
                <c:pt idx="5">
                  <c:v>…</c:v>
                </c:pt>
                <c:pt idx="6">
                  <c:v>2014</c:v>
                </c:pt>
                <c:pt idx="7">
                  <c:v>…</c:v>
                </c:pt>
                <c:pt idx="8">
                  <c:v>2017</c:v>
                </c:pt>
                <c:pt idx="9">
                  <c:v>2018</c:v>
                </c:pt>
                <c:pt idx="10">
                  <c:v>2019</c:v>
                </c:pt>
                <c:pt idx="11">
                  <c:v>2021</c:v>
                </c:pt>
                <c:pt idx="12">
                  <c:v>2022</c:v>
                </c:pt>
                <c:pt idx="13">
                  <c:v>2023</c:v>
                </c:pt>
                <c:pt idx="14">
                  <c:v>2024</c:v>
                </c:pt>
                <c:pt idx="15">
                  <c:v>2025*</c:v>
                </c:pt>
              </c:strCache>
            </c:strRef>
          </c:cat>
          <c:val>
            <c:numRef>
              <c:f>Sheet1!$L$2:$L$17</c:f>
              <c:numCache>
                <c:formatCode>_([$$-409]* #,##0_);_([$$-409]* \(#,##0\);_([$$-409]* "-"??_);_(@_)</c:formatCode>
                <c:ptCount val="16"/>
                <c:pt idx="0">
                  <c:v>997</c:v>
                </c:pt>
                <c:pt idx="1">
                  <c:v>330</c:v>
                </c:pt>
                <c:pt idx="2">
                  <c:v>1147</c:v>
                </c:pt>
                <c:pt idx="3">
                  <c:v>1205</c:v>
                </c:pt>
                <c:pt idx="4">
                  <c:v>837</c:v>
                </c:pt>
                <c:pt idx="6">
                  <c:v>414</c:v>
                </c:pt>
                <c:pt idx="8">
                  <c:v>317</c:v>
                </c:pt>
                <c:pt idx="9">
                  <c:v>616</c:v>
                </c:pt>
                <c:pt idx="10">
                  <c:v>715</c:v>
                </c:pt>
                <c:pt idx="11">
                  <c:v>1353</c:v>
                </c:pt>
                <c:pt idx="12">
                  <c:v>15902</c:v>
                </c:pt>
                <c:pt idx="13">
                  <c:v>3700</c:v>
                </c:pt>
                <c:pt idx="14">
                  <c:v>1200</c:v>
                </c:pt>
                <c:pt idx="15">
                  <c:v>2990</c:v>
                </c:pt>
              </c:numCache>
            </c:numRef>
          </c:val>
          <c:extLst>
            <c:ext xmlns:c16="http://schemas.microsoft.com/office/drawing/2014/chart" uri="{C3380CC4-5D6E-409C-BE32-E72D297353CC}">
              <c16:uniqueId val="{00000010-A217-42C7-9A87-66BFA43263AA}"/>
            </c:ext>
          </c:extLst>
        </c:ser>
        <c:dLbls>
          <c:showLegendKey val="0"/>
          <c:showVal val="0"/>
          <c:showCatName val="0"/>
          <c:showSerName val="0"/>
          <c:showPercent val="0"/>
          <c:showBubbleSize val="0"/>
        </c:dLbls>
        <c:gapWidth val="35"/>
        <c:overlap val="100"/>
        <c:axId val="167860959"/>
        <c:axId val="167850879"/>
      </c:barChart>
      <c:catAx>
        <c:axId val="1678609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333333"/>
                </a:solidFill>
                <a:latin typeface="+mn-lt"/>
                <a:ea typeface="+mn-ea"/>
                <a:cs typeface="+mn-cs"/>
              </a:defRPr>
            </a:pPr>
            <a:endParaRPr lang="en-US"/>
          </a:p>
        </c:txPr>
        <c:crossAx val="167850879"/>
        <c:crosses val="autoZero"/>
        <c:auto val="1"/>
        <c:lblAlgn val="ctr"/>
        <c:lblOffset val="100"/>
        <c:noMultiLvlLbl val="0"/>
      </c:catAx>
      <c:valAx>
        <c:axId val="167850879"/>
        <c:scaling>
          <c:orientation val="minMax"/>
          <c:max val="16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rgbClr val="333333"/>
                    </a:solidFill>
                    <a:latin typeface="+mn-lt"/>
                    <a:ea typeface="+mn-ea"/>
                    <a:cs typeface="+mn-cs"/>
                  </a:defRPr>
                </a:pPr>
                <a:r>
                  <a:rPr lang="en-US" sz="1000" b="1">
                    <a:solidFill>
                      <a:srgbClr val="333333"/>
                    </a:solidFill>
                  </a:rPr>
                  <a:t>$ Millions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rgbClr val="333333"/>
                  </a:solidFill>
                  <a:latin typeface="+mn-lt"/>
                  <a:ea typeface="+mn-ea"/>
                  <a:cs typeface="+mn-cs"/>
                </a:defRPr>
              </a:pPr>
              <a:endParaRPr lang="en-US"/>
            </a:p>
          </c:txPr>
        </c:title>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333333"/>
                </a:solidFill>
                <a:latin typeface="+mn-lt"/>
                <a:ea typeface="+mn-ea"/>
                <a:cs typeface="+mn-cs"/>
              </a:defRPr>
            </a:pPr>
            <a:endParaRPr lang="en-US"/>
          </a:p>
        </c:txPr>
        <c:crossAx val="167860959"/>
        <c:crosses val="autoZero"/>
        <c:crossBetween val="between"/>
      </c:valAx>
      <c:spPr>
        <a:noFill/>
        <a:ln>
          <a:noFill/>
        </a:ln>
        <a:effectLst/>
      </c:spPr>
    </c:plotArea>
    <c:legend>
      <c:legendPos val="r"/>
      <c:layout>
        <c:manualLayout>
          <c:xMode val="edge"/>
          <c:yMode val="edge"/>
          <c:x val="0.91216871719160109"/>
          <c:y val="0.1146362638820224"/>
          <c:w val="7.4550032808398947E-2"/>
          <c:h val="0.68944086047437025"/>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333333"/>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rgbClr val="333333"/>
                </a:solidFill>
                <a:latin typeface="+mn-lt"/>
                <a:ea typeface="+mn-ea"/>
                <a:cs typeface="+mn-cs"/>
              </a:defRPr>
            </a:pPr>
            <a:r>
              <a:rPr lang="en-US" sz="1200" b="1" i="0" u="none" strike="noStrike" kern="1200" spc="0" baseline="0">
                <a:solidFill>
                  <a:schemeClr val="tx1"/>
                </a:solidFill>
              </a:rPr>
              <a:t>Securitization Repayment Sums by State and </a:t>
            </a:r>
            <a:br>
              <a:rPr lang="en-US" sz="1200" b="1" i="0" u="none" strike="noStrike" kern="1200" spc="0" baseline="0">
                <a:solidFill>
                  <a:schemeClr val="tx1"/>
                </a:solidFill>
              </a:rPr>
            </a:br>
            <a:r>
              <a:rPr lang="en-US" sz="1200" b="1" i="0" u="none" strike="noStrike" kern="1200" spc="0" baseline="0">
                <a:solidFill>
                  <a:schemeClr val="tx1"/>
                </a:solidFill>
              </a:rPr>
              <a:t>Years to Final Maturity (from 2025) ($ Million)*</a:t>
            </a:r>
            <a:endParaRPr lang="en-US" sz="1200">
              <a:solidFill>
                <a:schemeClr val="tx1"/>
              </a:solidFill>
            </a:endParaRPr>
          </a:p>
        </c:rich>
      </c:tx>
      <c:overlay val="0"/>
      <c:spPr>
        <a:noFill/>
        <a:ln>
          <a:noFill/>
        </a:ln>
        <a:effectLst/>
      </c:spPr>
      <c:txPr>
        <a:bodyPr rot="0" spcFirstLastPara="1" vertOverflow="ellipsis" vert="horz" wrap="square" anchor="ctr" anchorCtr="1"/>
        <a:lstStyle/>
        <a:p>
          <a:pPr>
            <a:defRPr sz="1200" b="0" i="0" u="none" strike="noStrike" kern="1200" spc="0" baseline="0">
              <a:solidFill>
                <a:srgbClr val="333333"/>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FL</c:v>
                </c:pt>
              </c:strCache>
            </c:strRef>
          </c:tx>
          <c:spPr>
            <a:solidFill>
              <a:srgbClr val="B2B3B2"/>
            </a:solidFill>
            <a:ln>
              <a:noFill/>
            </a:ln>
            <a:effectLst/>
          </c:spPr>
          <c:invertIfNegative val="0"/>
          <c:cat>
            <c:numRef>
              <c:f>Sheet1!$A$2:$A$18</c:f>
              <c:numCache>
                <c:formatCode>General</c:formatCode>
                <c:ptCount val="17"/>
                <c:pt idx="0">
                  <c:v>1</c:v>
                </c:pt>
                <c:pt idx="1">
                  <c:v>6</c:v>
                </c:pt>
                <c:pt idx="2">
                  <c:v>7</c:v>
                </c:pt>
                <c:pt idx="3">
                  <c:v>9</c:v>
                </c:pt>
                <c:pt idx="4">
                  <c:v>10</c:v>
                </c:pt>
                <c:pt idx="5">
                  <c:v>11</c:v>
                </c:pt>
                <c:pt idx="6">
                  <c:v>12</c:v>
                </c:pt>
                <c:pt idx="7">
                  <c:v>13</c:v>
                </c:pt>
                <c:pt idx="8">
                  <c:v>14</c:v>
                </c:pt>
                <c:pt idx="9">
                  <c:v>17</c:v>
                </c:pt>
                <c:pt idx="10">
                  <c:v>18</c:v>
                </c:pt>
                <c:pt idx="11">
                  <c:v>19</c:v>
                </c:pt>
                <c:pt idx="12">
                  <c:v>22</c:v>
                </c:pt>
                <c:pt idx="13">
                  <c:v>24</c:v>
                </c:pt>
                <c:pt idx="14">
                  <c:v>25</c:v>
                </c:pt>
                <c:pt idx="15">
                  <c:v>26</c:v>
                </c:pt>
                <c:pt idx="16">
                  <c:v>27</c:v>
                </c:pt>
              </c:numCache>
            </c:numRef>
          </c:cat>
          <c:val>
            <c:numRef>
              <c:f>Sheet1!$B$2:$B$18</c:f>
              <c:numCache>
                <c:formatCode>General</c:formatCode>
                <c:ptCount val="17"/>
                <c:pt idx="0" formatCode="&quot;$&quot;#,##0_);[Red]\(&quot;$&quot;#,##0\)">
                  <c:v>1554</c:v>
                </c:pt>
              </c:numCache>
            </c:numRef>
          </c:val>
          <c:extLst>
            <c:ext xmlns:c16="http://schemas.microsoft.com/office/drawing/2014/chart" uri="{C3380CC4-5D6E-409C-BE32-E72D297353CC}">
              <c16:uniqueId val="{00000000-6DB6-1C41-A3E4-DFC3DB342AB3}"/>
            </c:ext>
          </c:extLst>
        </c:ser>
        <c:ser>
          <c:idx val="1"/>
          <c:order val="1"/>
          <c:tx>
            <c:strRef>
              <c:f>Sheet1!$C$1</c:f>
              <c:strCache>
                <c:ptCount val="1"/>
                <c:pt idx="0">
                  <c:v>KS</c:v>
                </c:pt>
              </c:strCache>
            </c:strRef>
          </c:tx>
          <c:spPr>
            <a:solidFill>
              <a:schemeClr val="accent2"/>
            </a:solidFill>
            <a:ln>
              <a:noFill/>
            </a:ln>
            <a:effectLst/>
          </c:spPr>
          <c:invertIfNegative val="0"/>
          <c:cat>
            <c:numRef>
              <c:f>Sheet1!$A$2:$A$18</c:f>
              <c:numCache>
                <c:formatCode>General</c:formatCode>
                <c:ptCount val="17"/>
                <c:pt idx="0">
                  <c:v>1</c:v>
                </c:pt>
                <c:pt idx="1">
                  <c:v>6</c:v>
                </c:pt>
                <c:pt idx="2">
                  <c:v>7</c:v>
                </c:pt>
                <c:pt idx="3">
                  <c:v>9</c:v>
                </c:pt>
                <c:pt idx="4">
                  <c:v>10</c:v>
                </c:pt>
                <c:pt idx="5">
                  <c:v>11</c:v>
                </c:pt>
                <c:pt idx="6">
                  <c:v>12</c:v>
                </c:pt>
                <c:pt idx="7">
                  <c:v>13</c:v>
                </c:pt>
                <c:pt idx="8">
                  <c:v>14</c:v>
                </c:pt>
                <c:pt idx="9">
                  <c:v>17</c:v>
                </c:pt>
                <c:pt idx="10">
                  <c:v>18</c:v>
                </c:pt>
                <c:pt idx="11">
                  <c:v>19</c:v>
                </c:pt>
                <c:pt idx="12">
                  <c:v>22</c:v>
                </c:pt>
                <c:pt idx="13">
                  <c:v>24</c:v>
                </c:pt>
                <c:pt idx="14">
                  <c:v>25</c:v>
                </c:pt>
                <c:pt idx="15">
                  <c:v>26</c:v>
                </c:pt>
                <c:pt idx="16">
                  <c:v>27</c:v>
                </c:pt>
              </c:numCache>
            </c:numRef>
          </c:cat>
          <c:val>
            <c:numRef>
              <c:f>Sheet1!$C$2:$C$18</c:f>
              <c:numCache>
                <c:formatCode>General</c:formatCode>
                <c:ptCount val="17"/>
                <c:pt idx="2" formatCode="&quot;$&quot;#,##0_);[Red]\(&quot;$&quot;#,##0\)">
                  <c:v>431</c:v>
                </c:pt>
              </c:numCache>
            </c:numRef>
          </c:val>
          <c:extLst>
            <c:ext xmlns:c16="http://schemas.microsoft.com/office/drawing/2014/chart" uri="{C3380CC4-5D6E-409C-BE32-E72D297353CC}">
              <c16:uniqueId val="{00000001-6DB6-1C41-A3E4-DFC3DB342AB3}"/>
            </c:ext>
          </c:extLst>
        </c:ser>
        <c:ser>
          <c:idx val="2"/>
          <c:order val="2"/>
          <c:tx>
            <c:strRef>
              <c:f>Sheet1!$D$1</c:f>
              <c:strCache>
                <c:ptCount val="1"/>
                <c:pt idx="0">
                  <c:v>LA</c:v>
                </c:pt>
              </c:strCache>
            </c:strRef>
          </c:tx>
          <c:spPr>
            <a:solidFill>
              <a:schemeClr val="accent2">
                <a:lumMod val="75000"/>
              </a:schemeClr>
            </a:solidFill>
            <a:ln>
              <a:noFill/>
            </a:ln>
            <a:effectLst/>
          </c:spPr>
          <c:invertIfNegative val="0"/>
          <c:cat>
            <c:numRef>
              <c:f>Sheet1!$A$2:$A$18</c:f>
              <c:numCache>
                <c:formatCode>General</c:formatCode>
                <c:ptCount val="17"/>
                <c:pt idx="0">
                  <c:v>1</c:v>
                </c:pt>
                <c:pt idx="1">
                  <c:v>6</c:v>
                </c:pt>
                <c:pt idx="2">
                  <c:v>7</c:v>
                </c:pt>
                <c:pt idx="3">
                  <c:v>9</c:v>
                </c:pt>
                <c:pt idx="4">
                  <c:v>10</c:v>
                </c:pt>
                <c:pt idx="5">
                  <c:v>11</c:v>
                </c:pt>
                <c:pt idx="6">
                  <c:v>12</c:v>
                </c:pt>
                <c:pt idx="7">
                  <c:v>13</c:v>
                </c:pt>
                <c:pt idx="8">
                  <c:v>14</c:v>
                </c:pt>
                <c:pt idx="9">
                  <c:v>17</c:v>
                </c:pt>
                <c:pt idx="10">
                  <c:v>18</c:v>
                </c:pt>
                <c:pt idx="11">
                  <c:v>19</c:v>
                </c:pt>
                <c:pt idx="12">
                  <c:v>22</c:v>
                </c:pt>
                <c:pt idx="13">
                  <c:v>24</c:v>
                </c:pt>
                <c:pt idx="14">
                  <c:v>25</c:v>
                </c:pt>
                <c:pt idx="15">
                  <c:v>26</c:v>
                </c:pt>
                <c:pt idx="16">
                  <c:v>27</c:v>
                </c:pt>
              </c:numCache>
            </c:numRef>
          </c:cat>
          <c:val>
            <c:numRef>
              <c:f>Sheet1!$D$2:$D$18</c:f>
              <c:numCache>
                <c:formatCode>General</c:formatCode>
                <c:ptCount val="17"/>
                <c:pt idx="0" formatCode="&quot;$&quot;#,##0_);[Red]\(&quot;$&quot;#,##0\)">
                  <c:v>315</c:v>
                </c:pt>
                <c:pt idx="6" formatCode="&quot;$&quot;#,##0_);[Red]\(&quot;$&quot;#,##0\)">
                  <c:v>3403</c:v>
                </c:pt>
                <c:pt idx="7" formatCode="&quot;$&quot;#,##0_);[Red]\(&quot;$&quot;#,##0\)">
                  <c:v>1500</c:v>
                </c:pt>
                <c:pt idx="11" formatCode="&quot;$&quot;#,##0_);[Red]\(&quot;$&quot;#,##0\)">
                  <c:v>425</c:v>
                </c:pt>
              </c:numCache>
            </c:numRef>
          </c:val>
          <c:extLst>
            <c:ext xmlns:c16="http://schemas.microsoft.com/office/drawing/2014/chart" uri="{C3380CC4-5D6E-409C-BE32-E72D297353CC}">
              <c16:uniqueId val="{00000002-6DB6-1C41-A3E4-DFC3DB342AB3}"/>
            </c:ext>
          </c:extLst>
        </c:ser>
        <c:ser>
          <c:idx val="3"/>
          <c:order val="3"/>
          <c:tx>
            <c:strRef>
              <c:f>Sheet1!$E$1</c:f>
              <c:strCache>
                <c:ptCount val="1"/>
                <c:pt idx="0">
                  <c:v>MO</c:v>
                </c:pt>
              </c:strCache>
            </c:strRef>
          </c:tx>
          <c:spPr>
            <a:solidFill>
              <a:schemeClr val="accent4"/>
            </a:solidFill>
            <a:ln>
              <a:noFill/>
            </a:ln>
            <a:effectLst/>
          </c:spPr>
          <c:invertIfNegative val="0"/>
          <c:cat>
            <c:numRef>
              <c:f>Sheet1!$A$2:$A$18</c:f>
              <c:numCache>
                <c:formatCode>General</c:formatCode>
                <c:ptCount val="17"/>
                <c:pt idx="0">
                  <c:v>1</c:v>
                </c:pt>
                <c:pt idx="1">
                  <c:v>6</c:v>
                </c:pt>
                <c:pt idx="2">
                  <c:v>7</c:v>
                </c:pt>
                <c:pt idx="3">
                  <c:v>9</c:v>
                </c:pt>
                <c:pt idx="4">
                  <c:v>10</c:v>
                </c:pt>
                <c:pt idx="5">
                  <c:v>11</c:v>
                </c:pt>
                <c:pt idx="6">
                  <c:v>12</c:v>
                </c:pt>
                <c:pt idx="7">
                  <c:v>13</c:v>
                </c:pt>
                <c:pt idx="8">
                  <c:v>14</c:v>
                </c:pt>
                <c:pt idx="9">
                  <c:v>17</c:v>
                </c:pt>
                <c:pt idx="10">
                  <c:v>18</c:v>
                </c:pt>
                <c:pt idx="11">
                  <c:v>19</c:v>
                </c:pt>
                <c:pt idx="12">
                  <c:v>22</c:v>
                </c:pt>
                <c:pt idx="13">
                  <c:v>24</c:v>
                </c:pt>
                <c:pt idx="14">
                  <c:v>25</c:v>
                </c:pt>
                <c:pt idx="15">
                  <c:v>26</c:v>
                </c:pt>
                <c:pt idx="16">
                  <c:v>27</c:v>
                </c:pt>
              </c:numCache>
            </c:numRef>
          </c:cat>
          <c:val>
            <c:numRef>
              <c:f>Sheet1!$E$2:$E$18</c:f>
              <c:numCache>
                <c:formatCode>General</c:formatCode>
                <c:ptCount val="17"/>
                <c:pt idx="6" formatCode="&quot;$&quot;#,##0_);[Red]\(&quot;$&quot;#,##0\)">
                  <c:v>200</c:v>
                </c:pt>
                <c:pt idx="8" formatCode="&quot;$&quot;#,##0_);[Red]\(&quot;$&quot;#,##0\)">
                  <c:v>313</c:v>
                </c:pt>
              </c:numCache>
            </c:numRef>
          </c:val>
          <c:extLst>
            <c:ext xmlns:c16="http://schemas.microsoft.com/office/drawing/2014/chart" uri="{C3380CC4-5D6E-409C-BE32-E72D297353CC}">
              <c16:uniqueId val="{00000003-6DB6-1C41-A3E4-DFC3DB342AB3}"/>
            </c:ext>
          </c:extLst>
        </c:ser>
        <c:ser>
          <c:idx val="4"/>
          <c:order val="4"/>
          <c:tx>
            <c:strRef>
              <c:f>Sheet1!$F$1</c:f>
              <c:strCache>
                <c:ptCount val="1"/>
                <c:pt idx="0">
                  <c:v>NC</c:v>
                </c:pt>
              </c:strCache>
            </c:strRef>
          </c:tx>
          <c:spPr>
            <a:solidFill>
              <a:schemeClr val="accent6"/>
            </a:solidFill>
            <a:ln>
              <a:noFill/>
            </a:ln>
            <a:effectLst/>
          </c:spPr>
          <c:invertIfNegative val="0"/>
          <c:cat>
            <c:numRef>
              <c:f>Sheet1!$A$2:$A$18</c:f>
              <c:numCache>
                <c:formatCode>General</c:formatCode>
                <c:ptCount val="17"/>
                <c:pt idx="0">
                  <c:v>1</c:v>
                </c:pt>
                <c:pt idx="1">
                  <c:v>6</c:v>
                </c:pt>
                <c:pt idx="2">
                  <c:v>7</c:v>
                </c:pt>
                <c:pt idx="3">
                  <c:v>9</c:v>
                </c:pt>
                <c:pt idx="4">
                  <c:v>10</c:v>
                </c:pt>
                <c:pt idx="5">
                  <c:v>11</c:v>
                </c:pt>
                <c:pt idx="6">
                  <c:v>12</c:v>
                </c:pt>
                <c:pt idx="7">
                  <c:v>13</c:v>
                </c:pt>
                <c:pt idx="8">
                  <c:v>14</c:v>
                </c:pt>
                <c:pt idx="9">
                  <c:v>17</c:v>
                </c:pt>
                <c:pt idx="10">
                  <c:v>18</c:v>
                </c:pt>
                <c:pt idx="11">
                  <c:v>19</c:v>
                </c:pt>
                <c:pt idx="12">
                  <c:v>22</c:v>
                </c:pt>
                <c:pt idx="13">
                  <c:v>24</c:v>
                </c:pt>
                <c:pt idx="14">
                  <c:v>25</c:v>
                </c:pt>
                <c:pt idx="15">
                  <c:v>26</c:v>
                </c:pt>
                <c:pt idx="16">
                  <c:v>27</c:v>
                </c:pt>
              </c:numCache>
            </c:numRef>
          </c:cat>
          <c:val>
            <c:numRef>
              <c:f>Sheet1!$F$2:$F$18</c:f>
              <c:numCache>
                <c:formatCode>General</c:formatCode>
                <c:ptCount val="17"/>
                <c:pt idx="4" formatCode="&quot;$&quot;#,##0_);[Red]\(&quot;$&quot;#,##0\)">
                  <c:v>237</c:v>
                </c:pt>
                <c:pt idx="10" formatCode="&quot;$&quot;#,##0_);[Red]\(&quot;$&quot;#,##0\)">
                  <c:v>770</c:v>
                </c:pt>
              </c:numCache>
            </c:numRef>
          </c:val>
          <c:extLst>
            <c:ext xmlns:c16="http://schemas.microsoft.com/office/drawing/2014/chart" uri="{C3380CC4-5D6E-409C-BE32-E72D297353CC}">
              <c16:uniqueId val="{00000004-6DB6-1C41-A3E4-DFC3DB342AB3}"/>
            </c:ext>
          </c:extLst>
        </c:ser>
        <c:ser>
          <c:idx val="5"/>
          <c:order val="5"/>
          <c:tx>
            <c:strRef>
              <c:f>Sheet1!$G$1</c:f>
              <c:strCache>
                <c:ptCount val="1"/>
                <c:pt idx="0">
                  <c:v>OK</c:v>
                </c:pt>
              </c:strCache>
            </c:strRef>
          </c:tx>
          <c:spPr>
            <a:solidFill>
              <a:srgbClr val="A05EB5"/>
            </a:solidFill>
            <a:ln>
              <a:noFill/>
            </a:ln>
            <a:effectLst/>
          </c:spPr>
          <c:invertIfNegative val="0"/>
          <c:cat>
            <c:numRef>
              <c:f>Sheet1!$A$2:$A$18</c:f>
              <c:numCache>
                <c:formatCode>General</c:formatCode>
                <c:ptCount val="17"/>
                <c:pt idx="0">
                  <c:v>1</c:v>
                </c:pt>
                <c:pt idx="1">
                  <c:v>6</c:v>
                </c:pt>
                <c:pt idx="2">
                  <c:v>7</c:v>
                </c:pt>
                <c:pt idx="3">
                  <c:v>9</c:v>
                </c:pt>
                <c:pt idx="4">
                  <c:v>10</c:v>
                </c:pt>
                <c:pt idx="5">
                  <c:v>11</c:v>
                </c:pt>
                <c:pt idx="6">
                  <c:v>12</c:v>
                </c:pt>
                <c:pt idx="7">
                  <c:v>13</c:v>
                </c:pt>
                <c:pt idx="8">
                  <c:v>14</c:v>
                </c:pt>
                <c:pt idx="9">
                  <c:v>17</c:v>
                </c:pt>
                <c:pt idx="10">
                  <c:v>18</c:v>
                </c:pt>
                <c:pt idx="11">
                  <c:v>19</c:v>
                </c:pt>
                <c:pt idx="12">
                  <c:v>22</c:v>
                </c:pt>
                <c:pt idx="13">
                  <c:v>24</c:v>
                </c:pt>
                <c:pt idx="14">
                  <c:v>25</c:v>
                </c:pt>
                <c:pt idx="15">
                  <c:v>26</c:v>
                </c:pt>
                <c:pt idx="16">
                  <c:v>27</c:v>
                </c:pt>
              </c:numCache>
            </c:numRef>
          </c:cat>
          <c:val>
            <c:numRef>
              <c:f>Sheet1!$G$2:$G$18</c:f>
              <c:numCache>
                <c:formatCode>General</c:formatCode>
                <c:ptCount val="17"/>
                <c:pt idx="3" formatCode="&quot;$&quot;#,##0_);[Red]\(&quot;$&quot;#,##0\)">
                  <c:v>762</c:v>
                </c:pt>
                <c:pt idx="6" formatCode="&quot;$&quot;#,##0_);[Red]\(&quot;$&quot;#,##0\)">
                  <c:v>82</c:v>
                </c:pt>
                <c:pt idx="9" formatCode="&quot;$&quot;#,##0_);[Red]\(&quot;$&quot;#,##0\)">
                  <c:v>697</c:v>
                </c:pt>
                <c:pt idx="12" formatCode="&quot;$&quot;#,##0_);[Red]\(&quot;$&quot;#,##0\)">
                  <c:v>1354</c:v>
                </c:pt>
              </c:numCache>
            </c:numRef>
          </c:val>
          <c:extLst>
            <c:ext xmlns:c16="http://schemas.microsoft.com/office/drawing/2014/chart" uri="{C3380CC4-5D6E-409C-BE32-E72D297353CC}">
              <c16:uniqueId val="{00000005-6DB6-1C41-A3E4-DFC3DB342AB3}"/>
            </c:ext>
          </c:extLst>
        </c:ser>
        <c:ser>
          <c:idx val="6"/>
          <c:order val="6"/>
          <c:tx>
            <c:strRef>
              <c:f>Sheet1!$H$1</c:f>
              <c:strCache>
                <c:ptCount val="1"/>
                <c:pt idx="0">
                  <c:v>SC</c:v>
                </c:pt>
              </c:strCache>
            </c:strRef>
          </c:tx>
          <c:spPr>
            <a:solidFill>
              <a:srgbClr val="BC8A0D"/>
            </a:solidFill>
            <a:ln>
              <a:noFill/>
            </a:ln>
            <a:effectLst/>
          </c:spPr>
          <c:invertIfNegative val="0"/>
          <c:cat>
            <c:numRef>
              <c:f>Sheet1!$A$2:$A$18</c:f>
              <c:numCache>
                <c:formatCode>General</c:formatCode>
                <c:ptCount val="17"/>
                <c:pt idx="0">
                  <c:v>1</c:v>
                </c:pt>
                <c:pt idx="1">
                  <c:v>6</c:v>
                </c:pt>
                <c:pt idx="2">
                  <c:v>7</c:v>
                </c:pt>
                <c:pt idx="3">
                  <c:v>9</c:v>
                </c:pt>
                <c:pt idx="4">
                  <c:v>10</c:v>
                </c:pt>
                <c:pt idx="5">
                  <c:v>11</c:v>
                </c:pt>
                <c:pt idx="6">
                  <c:v>12</c:v>
                </c:pt>
                <c:pt idx="7">
                  <c:v>13</c:v>
                </c:pt>
                <c:pt idx="8">
                  <c:v>14</c:v>
                </c:pt>
                <c:pt idx="9">
                  <c:v>17</c:v>
                </c:pt>
                <c:pt idx="10">
                  <c:v>18</c:v>
                </c:pt>
                <c:pt idx="11">
                  <c:v>19</c:v>
                </c:pt>
                <c:pt idx="12">
                  <c:v>22</c:v>
                </c:pt>
                <c:pt idx="13">
                  <c:v>24</c:v>
                </c:pt>
                <c:pt idx="14">
                  <c:v>25</c:v>
                </c:pt>
                <c:pt idx="15">
                  <c:v>26</c:v>
                </c:pt>
                <c:pt idx="16">
                  <c:v>27</c:v>
                </c:pt>
              </c:numCache>
            </c:numRef>
          </c:cat>
          <c:val>
            <c:numRef>
              <c:f>Sheet1!$H$2:$H$18</c:f>
              <c:numCache>
                <c:formatCode>General</c:formatCode>
                <c:ptCount val="17"/>
                <c:pt idx="8" formatCode="&quot;$&quot;#,##0_);[Red]\(&quot;$&quot;#,##0\)">
                  <c:v>177</c:v>
                </c:pt>
              </c:numCache>
            </c:numRef>
          </c:val>
          <c:extLst>
            <c:ext xmlns:c16="http://schemas.microsoft.com/office/drawing/2014/chart" uri="{C3380CC4-5D6E-409C-BE32-E72D297353CC}">
              <c16:uniqueId val="{00000006-6DB6-1C41-A3E4-DFC3DB342AB3}"/>
            </c:ext>
          </c:extLst>
        </c:ser>
        <c:ser>
          <c:idx val="7"/>
          <c:order val="7"/>
          <c:tx>
            <c:strRef>
              <c:f>Sheet1!$I$1</c:f>
              <c:strCache>
                <c:ptCount val="1"/>
                <c:pt idx="0">
                  <c:v>TX</c:v>
                </c:pt>
              </c:strCache>
            </c:strRef>
          </c:tx>
          <c:spPr>
            <a:solidFill>
              <a:schemeClr val="tx1"/>
            </a:solidFill>
            <a:ln>
              <a:noFill/>
            </a:ln>
            <a:effectLst/>
          </c:spPr>
          <c:invertIfNegative val="0"/>
          <c:cat>
            <c:numRef>
              <c:f>Sheet1!$A$2:$A$18</c:f>
              <c:numCache>
                <c:formatCode>General</c:formatCode>
                <c:ptCount val="17"/>
                <c:pt idx="0">
                  <c:v>1</c:v>
                </c:pt>
                <c:pt idx="1">
                  <c:v>6</c:v>
                </c:pt>
                <c:pt idx="2">
                  <c:v>7</c:v>
                </c:pt>
                <c:pt idx="3">
                  <c:v>9</c:v>
                </c:pt>
                <c:pt idx="4">
                  <c:v>10</c:v>
                </c:pt>
                <c:pt idx="5">
                  <c:v>11</c:v>
                </c:pt>
                <c:pt idx="6">
                  <c:v>12</c:v>
                </c:pt>
                <c:pt idx="7">
                  <c:v>13</c:v>
                </c:pt>
                <c:pt idx="8">
                  <c:v>14</c:v>
                </c:pt>
                <c:pt idx="9">
                  <c:v>17</c:v>
                </c:pt>
                <c:pt idx="10">
                  <c:v>18</c:v>
                </c:pt>
                <c:pt idx="11">
                  <c:v>19</c:v>
                </c:pt>
                <c:pt idx="12">
                  <c:v>22</c:v>
                </c:pt>
                <c:pt idx="13">
                  <c:v>24</c:v>
                </c:pt>
                <c:pt idx="14">
                  <c:v>25</c:v>
                </c:pt>
                <c:pt idx="15">
                  <c:v>26</c:v>
                </c:pt>
                <c:pt idx="16">
                  <c:v>27</c:v>
                </c:pt>
              </c:numCache>
            </c:numRef>
          </c:cat>
          <c:val>
            <c:numRef>
              <c:f>Sheet1!$I$2:$I$18</c:f>
              <c:numCache>
                <c:formatCode>"$"#,##0_);[Red]\("$"#,##0\)</c:formatCode>
                <c:ptCount val="17"/>
                <c:pt idx="1">
                  <c:v>369</c:v>
                </c:pt>
                <c:pt idx="5">
                  <c:v>291</c:v>
                </c:pt>
                <c:pt idx="6">
                  <c:v>1100</c:v>
                </c:pt>
                <c:pt idx="7">
                  <c:v>2197</c:v>
                </c:pt>
                <c:pt idx="13">
                  <c:v>908</c:v>
                </c:pt>
                <c:pt idx="14">
                  <c:v>452</c:v>
                </c:pt>
                <c:pt idx="15">
                  <c:v>140</c:v>
                </c:pt>
                <c:pt idx="16">
                  <c:v>3289</c:v>
                </c:pt>
              </c:numCache>
            </c:numRef>
          </c:val>
          <c:extLst>
            <c:ext xmlns:c16="http://schemas.microsoft.com/office/drawing/2014/chart" uri="{C3380CC4-5D6E-409C-BE32-E72D297353CC}">
              <c16:uniqueId val="{00000007-6DB6-1C41-A3E4-DFC3DB342AB3}"/>
            </c:ext>
          </c:extLst>
        </c:ser>
        <c:dLbls>
          <c:showLegendKey val="0"/>
          <c:showVal val="0"/>
          <c:showCatName val="0"/>
          <c:showSerName val="0"/>
          <c:showPercent val="0"/>
          <c:showBubbleSize val="0"/>
        </c:dLbls>
        <c:gapWidth val="34"/>
        <c:overlap val="100"/>
        <c:axId val="1397112223"/>
        <c:axId val="1397108863"/>
      </c:barChart>
      <c:lineChart>
        <c:grouping val="standard"/>
        <c:varyColors val="0"/>
        <c:ser>
          <c:idx val="8"/>
          <c:order val="8"/>
          <c:tx>
            <c:strRef>
              <c:f>Sheet1!$J$1</c:f>
              <c:strCache>
                <c:ptCount val="1"/>
                <c:pt idx="0">
                  <c:v>Grand Total</c:v>
                </c:pt>
              </c:strCache>
            </c:strRef>
          </c:tx>
          <c:spPr>
            <a:ln w="28575" cap="rnd">
              <a:noFill/>
              <a:round/>
            </a:ln>
            <a:effectLst/>
          </c:spPr>
          <c:marker>
            <c:symbol val="none"/>
          </c:marker>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rgbClr val="333333"/>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Sheet1!$A$2:$A$18</c:f>
              <c:numCache>
                <c:formatCode>General</c:formatCode>
                <c:ptCount val="17"/>
                <c:pt idx="0">
                  <c:v>1</c:v>
                </c:pt>
                <c:pt idx="1">
                  <c:v>6</c:v>
                </c:pt>
                <c:pt idx="2">
                  <c:v>7</c:v>
                </c:pt>
                <c:pt idx="3">
                  <c:v>9</c:v>
                </c:pt>
                <c:pt idx="4">
                  <c:v>10</c:v>
                </c:pt>
                <c:pt idx="5">
                  <c:v>11</c:v>
                </c:pt>
                <c:pt idx="6">
                  <c:v>12</c:v>
                </c:pt>
                <c:pt idx="7">
                  <c:v>13</c:v>
                </c:pt>
                <c:pt idx="8">
                  <c:v>14</c:v>
                </c:pt>
                <c:pt idx="9">
                  <c:v>17</c:v>
                </c:pt>
                <c:pt idx="10">
                  <c:v>18</c:v>
                </c:pt>
                <c:pt idx="11">
                  <c:v>19</c:v>
                </c:pt>
                <c:pt idx="12">
                  <c:v>22</c:v>
                </c:pt>
                <c:pt idx="13">
                  <c:v>24</c:v>
                </c:pt>
                <c:pt idx="14">
                  <c:v>25</c:v>
                </c:pt>
                <c:pt idx="15">
                  <c:v>26</c:v>
                </c:pt>
                <c:pt idx="16">
                  <c:v>27</c:v>
                </c:pt>
              </c:numCache>
            </c:numRef>
          </c:cat>
          <c:val>
            <c:numRef>
              <c:f>Sheet1!$J$2:$J$18</c:f>
              <c:numCache>
                <c:formatCode>"$"#,##0_);[Red]\("$"#,##0\)</c:formatCode>
                <c:ptCount val="17"/>
                <c:pt idx="0">
                  <c:v>1869</c:v>
                </c:pt>
                <c:pt idx="1">
                  <c:v>369</c:v>
                </c:pt>
                <c:pt idx="2">
                  <c:v>431</c:v>
                </c:pt>
                <c:pt idx="3">
                  <c:v>762</c:v>
                </c:pt>
                <c:pt idx="4">
                  <c:v>237</c:v>
                </c:pt>
                <c:pt idx="5">
                  <c:v>291</c:v>
                </c:pt>
                <c:pt idx="6">
                  <c:v>4784</c:v>
                </c:pt>
                <c:pt idx="7">
                  <c:v>3697</c:v>
                </c:pt>
                <c:pt idx="8">
                  <c:v>490</c:v>
                </c:pt>
                <c:pt idx="9">
                  <c:v>697</c:v>
                </c:pt>
                <c:pt idx="10">
                  <c:v>770</c:v>
                </c:pt>
                <c:pt idx="11">
                  <c:v>425</c:v>
                </c:pt>
                <c:pt idx="12">
                  <c:v>1354</c:v>
                </c:pt>
                <c:pt idx="13">
                  <c:v>908</c:v>
                </c:pt>
                <c:pt idx="14">
                  <c:v>452</c:v>
                </c:pt>
                <c:pt idx="15">
                  <c:v>140</c:v>
                </c:pt>
                <c:pt idx="16">
                  <c:v>3289</c:v>
                </c:pt>
              </c:numCache>
            </c:numRef>
          </c:val>
          <c:smooth val="0"/>
          <c:extLst>
            <c:ext xmlns:c16="http://schemas.microsoft.com/office/drawing/2014/chart" uri="{C3380CC4-5D6E-409C-BE32-E72D297353CC}">
              <c16:uniqueId val="{00000008-6DB6-1C41-A3E4-DFC3DB342AB3}"/>
            </c:ext>
          </c:extLst>
        </c:ser>
        <c:dLbls>
          <c:showLegendKey val="0"/>
          <c:showVal val="0"/>
          <c:showCatName val="0"/>
          <c:showSerName val="0"/>
          <c:showPercent val="0"/>
          <c:showBubbleSize val="0"/>
        </c:dLbls>
        <c:marker val="1"/>
        <c:smooth val="0"/>
        <c:axId val="1397112223"/>
        <c:axId val="1397108863"/>
      </c:lineChart>
      <c:catAx>
        <c:axId val="1397112223"/>
        <c:scaling>
          <c:orientation val="minMax"/>
        </c:scaling>
        <c:delete val="0"/>
        <c:axPos val="b"/>
        <c:title>
          <c:tx>
            <c:rich>
              <a:bodyPr rot="0" spcFirstLastPara="1" vertOverflow="ellipsis" vert="horz" wrap="square" anchor="ctr" anchorCtr="1"/>
              <a:lstStyle/>
              <a:p>
                <a:pPr>
                  <a:defRPr sz="1200" b="1" i="0" u="none" strike="noStrike" kern="1200" baseline="0">
                    <a:solidFill>
                      <a:srgbClr val="333333"/>
                    </a:solidFill>
                    <a:latin typeface="+mn-lt"/>
                    <a:ea typeface="+mn-ea"/>
                    <a:cs typeface="+mn-cs"/>
                  </a:defRPr>
                </a:pPr>
                <a:r>
                  <a:rPr lang="en-US" sz="1200" b="1">
                    <a:solidFill>
                      <a:srgbClr val="333333"/>
                    </a:solidFill>
                  </a:rPr>
                  <a:t>Years to Final</a:t>
                </a:r>
                <a:r>
                  <a:rPr lang="en-US" sz="1200" b="1" baseline="0">
                    <a:solidFill>
                      <a:srgbClr val="333333"/>
                    </a:solidFill>
                  </a:rPr>
                  <a:t> </a:t>
                </a:r>
                <a:r>
                  <a:rPr lang="en-US" sz="1200" b="1">
                    <a:solidFill>
                      <a:srgbClr val="333333"/>
                    </a:solidFill>
                  </a:rPr>
                  <a:t>Maturity</a:t>
                </a:r>
              </a:p>
            </c:rich>
          </c:tx>
          <c:overlay val="0"/>
          <c:spPr>
            <a:noFill/>
            <a:ln>
              <a:noFill/>
            </a:ln>
            <a:effectLst/>
          </c:spPr>
          <c:txPr>
            <a:bodyPr rot="0" spcFirstLastPara="1" vertOverflow="ellipsis" vert="horz" wrap="square" anchor="ctr" anchorCtr="1"/>
            <a:lstStyle/>
            <a:p>
              <a:pPr>
                <a:defRPr sz="1200" b="1" i="0" u="none" strike="noStrike" kern="1200" baseline="0">
                  <a:solidFill>
                    <a:srgbClr val="333333"/>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333333"/>
                </a:solidFill>
                <a:latin typeface="+mn-lt"/>
                <a:ea typeface="+mn-ea"/>
                <a:cs typeface="+mn-cs"/>
              </a:defRPr>
            </a:pPr>
            <a:endParaRPr lang="en-US"/>
          </a:p>
        </c:txPr>
        <c:crossAx val="1397108863"/>
        <c:crosses val="autoZero"/>
        <c:auto val="1"/>
        <c:lblAlgn val="ctr"/>
        <c:lblOffset val="100"/>
        <c:noMultiLvlLbl val="0"/>
      </c:catAx>
      <c:valAx>
        <c:axId val="1397108863"/>
        <c:scaling>
          <c:orientation val="minMax"/>
        </c:scaling>
        <c:delete val="0"/>
        <c:axPos val="l"/>
        <c:majorGridlines>
          <c:spPr>
            <a:ln w="19050" cap="flat" cmpd="sng" algn="ctr">
              <a:solidFill>
                <a:schemeClr val="bg1">
                  <a:lumMod val="85000"/>
                </a:schemeClr>
              </a:solidFill>
              <a:round/>
            </a:ln>
            <a:effectLst/>
          </c:spPr>
        </c:majorGridlines>
        <c:title>
          <c:tx>
            <c:rich>
              <a:bodyPr rot="-5400000" spcFirstLastPara="1" vertOverflow="ellipsis" vert="horz" wrap="square" anchor="ctr" anchorCtr="1"/>
              <a:lstStyle/>
              <a:p>
                <a:pPr>
                  <a:defRPr sz="1330" b="1" i="0" u="none" strike="noStrike" kern="1200" baseline="0">
                    <a:solidFill>
                      <a:srgbClr val="333333"/>
                    </a:solidFill>
                    <a:latin typeface="+mn-lt"/>
                    <a:ea typeface="+mn-ea"/>
                    <a:cs typeface="+mn-cs"/>
                  </a:defRPr>
                </a:pPr>
                <a:r>
                  <a:rPr lang="en-US" b="1">
                    <a:solidFill>
                      <a:srgbClr val="333333"/>
                    </a:solidFill>
                  </a:rPr>
                  <a:t>$</a:t>
                </a:r>
                <a:r>
                  <a:rPr lang="en-US" b="1" baseline="0">
                    <a:solidFill>
                      <a:srgbClr val="333333"/>
                    </a:solidFill>
                  </a:rPr>
                  <a:t> Millions</a:t>
                </a:r>
                <a:endParaRPr lang="en-US" b="1">
                  <a:solidFill>
                    <a:srgbClr val="333333"/>
                  </a:solidFill>
                </a:endParaRPr>
              </a:p>
            </c:rich>
          </c:tx>
          <c:overlay val="0"/>
          <c:spPr>
            <a:noFill/>
            <a:ln>
              <a:noFill/>
            </a:ln>
            <a:effectLst/>
          </c:spPr>
          <c:txPr>
            <a:bodyPr rot="-5400000" spcFirstLastPara="1" vertOverflow="ellipsis" vert="horz" wrap="square" anchor="ctr" anchorCtr="1"/>
            <a:lstStyle/>
            <a:p>
              <a:pPr>
                <a:defRPr sz="1330" b="1" i="0" u="none" strike="noStrike" kern="1200" baseline="0">
                  <a:solidFill>
                    <a:srgbClr val="333333"/>
                  </a:solidFill>
                  <a:latin typeface="+mn-lt"/>
                  <a:ea typeface="+mn-ea"/>
                  <a:cs typeface="+mn-cs"/>
                </a:defRPr>
              </a:pPr>
              <a:endParaRPr lang="en-US"/>
            </a:p>
          </c:txPr>
        </c:title>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333333"/>
                </a:solidFill>
                <a:latin typeface="+mn-lt"/>
                <a:ea typeface="+mn-ea"/>
                <a:cs typeface="+mn-cs"/>
              </a:defRPr>
            </a:pPr>
            <a:endParaRPr lang="en-US"/>
          </a:p>
        </c:txPr>
        <c:crossAx val="1397112223"/>
        <c:crosses val="autoZero"/>
        <c:crossBetween val="between"/>
      </c:valAx>
      <c:spPr>
        <a:noFill/>
        <a:ln>
          <a:noFill/>
        </a:ln>
        <a:effectLst/>
      </c:spPr>
    </c:plotArea>
    <c:legend>
      <c:legendPos val="r"/>
      <c:legendEntry>
        <c:idx val="8"/>
        <c:delete val="1"/>
      </c:legendEntry>
      <c:overlay val="0"/>
      <c:spPr>
        <a:noFill/>
        <a:ln>
          <a:noFill/>
        </a:ln>
        <a:effectLst/>
      </c:spPr>
      <c:txPr>
        <a:bodyPr rot="0" spcFirstLastPara="1" vertOverflow="ellipsis" vert="horz" wrap="square" anchor="ctr" anchorCtr="1"/>
        <a:lstStyle/>
        <a:p>
          <a:pPr>
            <a:defRPr sz="1197" b="0" i="0" u="none" strike="noStrike" kern="1200" baseline="0">
              <a:solidFill>
                <a:srgbClr val="333333"/>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38100" cap="rnd">
              <a:solidFill>
                <a:srgbClr val="22A9C2"/>
              </a:solidFill>
              <a:round/>
            </a:ln>
            <a:effectLst/>
          </c:spPr>
          <c:marker>
            <c:symbol val="none"/>
          </c:marker>
          <c:cat>
            <c:numRef>
              <c:f>Sheet1!$A$2:$A$68</c:f>
              <c:numCache>
                <c:formatCode>m/d/yy</c:formatCode>
                <c:ptCount val="67"/>
                <c:pt idx="0">
                  <c:v>42736</c:v>
                </c:pt>
                <c:pt idx="1">
                  <c:v>42795</c:v>
                </c:pt>
                <c:pt idx="2">
                  <c:v>42826</c:v>
                </c:pt>
                <c:pt idx="3">
                  <c:v>42856</c:v>
                </c:pt>
                <c:pt idx="4">
                  <c:v>42917</c:v>
                </c:pt>
                <c:pt idx="5">
                  <c:v>42979</c:v>
                </c:pt>
                <c:pt idx="6">
                  <c:v>43009</c:v>
                </c:pt>
                <c:pt idx="7">
                  <c:v>43070</c:v>
                </c:pt>
                <c:pt idx="8">
                  <c:v>43101</c:v>
                </c:pt>
                <c:pt idx="9">
                  <c:v>43160</c:v>
                </c:pt>
                <c:pt idx="10">
                  <c:v>43191</c:v>
                </c:pt>
                <c:pt idx="11">
                  <c:v>43221</c:v>
                </c:pt>
                <c:pt idx="12">
                  <c:v>43282</c:v>
                </c:pt>
                <c:pt idx="13">
                  <c:v>43344</c:v>
                </c:pt>
                <c:pt idx="14">
                  <c:v>43374</c:v>
                </c:pt>
                <c:pt idx="15">
                  <c:v>43435</c:v>
                </c:pt>
                <c:pt idx="16">
                  <c:v>43466</c:v>
                </c:pt>
                <c:pt idx="17">
                  <c:v>43525</c:v>
                </c:pt>
                <c:pt idx="18">
                  <c:v>43556</c:v>
                </c:pt>
                <c:pt idx="19">
                  <c:v>43617</c:v>
                </c:pt>
                <c:pt idx="20">
                  <c:v>43647</c:v>
                </c:pt>
                <c:pt idx="21">
                  <c:v>43709</c:v>
                </c:pt>
                <c:pt idx="22">
                  <c:v>43739</c:v>
                </c:pt>
                <c:pt idx="23">
                  <c:v>43770</c:v>
                </c:pt>
                <c:pt idx="24">
                  <c:v>43831</c:v>
                </c:pt>
                <c:pt idx="25">
                  <c:v>43891</c:v>
                </c:pt>
                <c:pt idx="26">
                  <c:v>43922</c:v>
                </c:pt>
                <c:pt idx="27">
                  <c:v>43952</c:v>
                </c:pt>
                <c:pt idx="28">
                  <c:v>44013</c:v>
                </c:pt>
                <c:pt idx="29">
                  <c:v>44075</c:v>
                </c:pt>
                <c:pt idx="30">
                  <c:v>44105</c:v>
                </c:pt>
                <c:pt idx="31">
                  <c:v>44166</c:v>
                </c:pt>
                <c:pt idx="32">
                  <c:v>44197</c:v>
                </c:pt>
                <c:pt idx="33">
                  <c:v>44256</c:v>
                </c:pt>
                <c:pt idx="34">
                  <c:v>44287</c:v>
                </c:pt>
                <c:pt idx="35">
                  <c:v>44348</c:v>
                </c:pt>
                <c:pt idx="36">
                  <c:v>44378</c:v>
                </c:pt>
                <c:pt idx="37">
                  <c:v>44440</c:v>
                </c:pt>
                <c:pt idx="38">
                  <c:v>44470</c:v>
                </c:pt>
                <c:pt idx="39">
                  <c:v>44531</c:v>
                </c:pt>
                <c:pt idx="40">
                  <c:v>44562</c:v>
                </c:pt>
                <c:pt idx="41">
                  <c:v>44621</c:v>
                </c:pt>
                <c:pt idx="42">
                  <c:v>44652</c:v>
                </c:pt>
                <c:pt idx="43">
                  <c:v>44713</c:v>
                </c:pt>
                <c:pt idx="44">
                  <c:v>44743</c:v>
                </c:pt>
                <c:pt idx="45">
                  <c:v>44805</c:v>
                </c:pt>
                <c:pt idx="46">
                  <c:v>44835</c:v>
                </c:pt>
                <c:pt idx="47">
                  <c:v>44866</c:v>
                </c:pt>
                <c:pt idx="48">
                  <c:v>44927</c:v>
                </c:pt>
                <c:pt idx="49">
                  <c:v>44986</c:v>
                </c:pt>
                <c:pt idx="50">
                  <c:v>45017</c:v>
                </c:pt>
                <c:pt idx="51">
                  <c:v>45047</c:v>
                </c:pt>
                <c:pt idx="52">
                  <c:v>45108</c:v>
                </c:pt>
                <c:pt idx="53">
                  <c:v>45170</c:v>
                </c:pt>
                <c:pt idx="54">
                  <c:v>45200</c:v>
                </c:pt>
                <c:pt idx="55">
                  <c:v>45231</c:v>
                </c:pt>
                <c:pt idx="56">
                  <c:v>45292</c:v>
                </c:pt>
                <c:pt idx="57">
                  <c:v>45352</c:v>
                </c:pt>
                <c:pt idx="58">
                  <c:v>45383</c:v>
                </c:pt>
                <c:pt idx="59">
                  <c:v>45413</c:v>
                </c:pt>
                <c:pt idx="60">
                  <c:v>45474</c:v>
                </c:pt>
                <c:pt idx="61">
                  <c:v>45536</c:v>
                </c:pt>
                <c:pt idx="62">
                  <c:v>45566</c:v>
                </c:pt>
                <c:pt idx="63">
                  <c:v>45627</c:v>
                </c:pt>
                <c:pt idx="64">
                  <c:v>45658</c:v>
                </c:pt>
                <c:pt idx="65">
                  <c:v>45689</c:v>
                </c:pt>
                <c:pt idx="66">
                  <c:v>45717</c:v>
                </c:pt>
              </c:numCache>
            </c:numRef>
          </c:cat>
          <c:val>
            <c:numRef>
              <c:f>Sheet1!$B$2:$B$68</c:f>
              <c:numCache>
                <c:formatCode>General</c:formatCode>
                <c:ptCount val="67"/>
                <c:pt idx="0">
                  <c:v>0</c:v>
                </c:pt>
                <c:pt idx="1">
                  <c:v>0</c:v>
                </c:pt>
                <c:pt idx="2">
                  <c:v>0</c:v>
                </c:pt>
                <c:pt idx="3">
                  <c:v>2</c:v>
                </c:pt>
                <c:pt idx="4">
                  <c:v>1</c:v>
                </c:pt>
                <c:pt idx="5">
                  <c:v>0</c:v>
                </c:pt>
                <c:pt idx="6">
                  <c:v>0</c:v>
                </c:pt>
                <c:pt idx="7">
                  <c:v>1</c:v>
                </c:pt>
                <c:pt idx="8">
                  <c:v>0</c:v>
                </c:pt>
                <c:pt idx="9">
                  <c:v>0</c:v>
                </c:pt>
                <c:pt idx="10">
                  <c:v>36</c:v>
                </c:pt>
                <c:pt idx="11">
                  <c:v>22</c:v>
                </c:pt>
                <c:pt idx="12">
                  <c:v>31</c:v>
                </c:pt>
                <c:pt idx="13">
                  <c:v>42</c:v>
                </c:pt>
                <c:pt idx="14">
                  <c:v>51</c:v>
                </c:pt>
                <c:pt idx="15">
                  <c:v>39</c:v>
                </c:pt>
                <c:pt idx="16">
                  <c:v>20</c:v>
                </c:pt>
                <c:pt idx="17">
                  <c:v>18</c:v>
                </c:pt>
                <c:pt idx="18">
                  <c:v>19</c:v>
                </c:pt>
                <c:pt idx="19">
                  <c:v>37</c:v>
                </c:pt>
                <c:pt idx="20">
                  <c:v>49</c:v>
                </c:pt>
                <c:pt idx="21">
                  <c:v>29</c:v>
                </c:pt>
                <c:pt idx="22">
                  <c:v>24</c:v>
                </c:pt>
                <c:pt idx="23">
                  <c:v>30</c:v>
                </c:pt>
                <c:pt idx="24">
                  <c:v>20</c:v>
                </c:pt>
                <c:pt idx="25">
                  <c:v>11</c:v>
                </c:pt>
                <c:pt idx="26">
                  <c:v>0</c:v>
                </c:pt>
                <c:pt idx="27">
                  <c:v>0</c:v>
                </c:pt>
                <c:pt idx="28">
                  <c:v>0</c:v>
                </c:pt>
                <c:pt idx="29">
                  <c:v>1</c:v>
                </c:pt>
                <c:pt idx="30">
                  <c:v>1</c:v>
                </c:pt>
                <c:pt idx="31">
                  <c:v>2</c:v>
                </c:pt>
                <c:pt idx="32">
                  <c:v>0</c:v>
                </c:pt>
                <c:pt idx="33">
                  <c:v>0</c:v>
                </c:pt>
                <c:pt idx="34">
                  <c:v>0</c:v>
                </c:pt>
                <c:pt idx="35">
                  <c:v>0</c:v>
                </c:pt>
                <c:pt idx="36">
                  <c:v>0</c:v>
                </c:pt>
                <c:pt idx="37">
                  <c:v>0</c:v>
                </c:pt>
                <c:pt idx="38">
                  <c:v>0</c:v>
                </c:pt>
                <c:pt idx="39">
                  <c:v>1</c:v>
                </c:pt>
                <c:pt idx="40">
                  <c:v>1</c:v>
                </c:pt>
                <c:pt idx="41">
                  <c:v>0</c:v>
                </c:pt>
                <c:pt idx="42">
                  <c:v>0</c:v>
                </c:pt>
                <c:pt idx="43">
                  <c:v>0</c:v>
                </c:pt>
                <c:pt idx="44">
                  <c:v>0</c:v>
                </c:pt>
                <c:pt idx="45">
                  <c:v>0</c:v>
                </c:pt>
                <c:pt idx="46">
                  <c:v>0</c:v>
                </c:pt>
                <c:pt idx="47">
                  <c:v>1</c:v>
                </c:pt>
                <c:pt idx="48">
                  <c:v>1</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11</c:v>
                </c:pt>
                <c:pt idx="64">
                  <c:v>23</c:v>
                </c:pt>
                <c:pt idx="65">
                  <c:v>49</c:v>
                </c:pt>
              </c:numCache>
            </c:numRef>
          </c:val>
          <c:smooth val="0"/>
          <c:extLst>
            <c:ext xmlns:c16="http://schemas.microsoft.com/office/drawing/2014/chart" uri="{C3380CC4-5D6E-409C-BE32-E72D297353CC}">
              <c16:uniqueId val="{00000000-1459-A646-B66B-239C91FE639C}"/>
            </c:ext>
          </c:extLst>
        </c:ser>
        <c:dLbls>
          <c:showLegendKey val="0"/>
          <c:showVal val="0"/>
          <c:showCatName val="0"/>
          <c:showSerName val="0"/>
          <c:showPercent val="0"/>
          <c:showBubbleSize val="0"/>
        </c:dLbls>
        <c:smooth val="0"/>
        <c:axId val="1650100047"/>
        <c:axId val="1649551727"/>
      </c:lineChart>
      <c:dateAx>
        <c:axId val="1650100047"/>
        <c:scaling>
          <c:orientation val="minMax"/>
        </c:scaling>
        <c:delete val="0"/>
        <c:axPos val="b"/>
        <c:numFmt formatCode="m/d/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333333"/>
                </a:solidFill>
                <a:latin typeface="+mn-lt"/>
                <a:ea typeface="+mn-ea"/>
                <a:cs typeface="+mn-cs"/>
              </a:defRPr>
            </a:pPr>
            <a:endParaRPr lang="en-US"/>
          </a:p>
        </c:txPr>
        <c:crossAx val="1649551727"/>
        <c:crosses val="autoZero"/>
        <c:auto val="1"/>
        <c:lblOffset val="100"/>
        <c:baseTimeUnit val="months"/>
        <c:majorUnit val="6"/>
        <c:majorTimeUnit val="months"/>
      </c:dateAx>
      <c:valAx>
        <c:axId val="16495517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333333"/>
                </a:solidFill>
                <a:latin typeface="+mn-lt"/>
                <a:ea typeface="+mn-ea"/>
                <a:cs typeface="+mn-cs"/>
              </a:defRPr>
            </a:pPr>
            <a:endParaRPr lang="en-US"/>
          </a:p>
        </c:txPr>
        <c:crossAx val="16501000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solidFill>
                <a:latin typeface="+mn-lt"/>
                <a:ea typeface="+mn-ea"/>
                <a:cs typeface="+mn-cs"/>
              </a:defRPr>
            </a:pPr>
            <a:r>
              <a:rPr lang="en-US" sz="1100" b="1">
                <a:solidFill>
                  <a:schemeClr val="tx1"/>
                </a:solidFill>
              </a:rPr>
              <a:t>Estimated 2025 Generator Retirements by Fuel Type (GW and % of Total) (as of Feb. 2025)</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Estimated 2025 Generator Retirements by Fuel Type (as of Feb. 2025)</c:v>
                </c:pt>
              </c:strCache>
            </c:strRef>
          </c:tx>
          <c:spPr>
            <a:solidFill>
              <a:srgbClr val="A05EB5"/>
            </a:solidFill>
          </c:spPr>
          <c:dPt>
            <c:idx val="0"/>
            <c:bubble3D val="0"/>
            <c:spPr>
              <a:solidFill>
                <a:schemeClr val="tx1"/>
              </a:solidFill>
              <a:ln w="19050">
                <a:solidFill>
                  <a:schemeClr val="lt1"/>
                </a:solidFill>
              </a:ln>
              <a:effectLst/>
            </c:spPr>
            <c:extLst>
              <c:ext xmlns:c16="http://schemas.microsoft.com/office/drawing/2014/chart" uri="{C3380CC4-5D6E-409C-BE32-E72D297353CC}">
                <c16:uniqueId val="{00000001-4CC8-5F49-8392-CA46B744BD4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CC8-5F49-8392-CA46B744BD46}"/>
              </c:ext>
            </c:extLst>
          </c:dPt>
          <c:dPt>
            <c:idx val="2"/>
            <c:bubble3D val="0"/>
            <c:spPr>
              <a:solidFill>
                <a:srgbClr val="A05EB5"/>
              </a:solidFill>
              <a:ln w="19050">
                <a:solidFill>
                  <a:schemeClr val="lt1"/>
                </a:solidFill>
              </a:ln>
              <a:effectLst/>
            </c:spPr>
            <c:extLst>
              <c:ext xmlns:c16="http://schemas.microsoft.com/office/drawing/2014/chart" uri="{C3380CC4-5D6E-409C-BE32-E72D297353CC}">
                <c16:uniqueId val="{00000005-4CC8-5F49-8392-CA46B744BD4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CC8-5F49-8392-CA46B744BD46}"/>
              </c:ext>
            </c:extLst>
          </c:dPt>
          <c:dLbls>
            <c:dLbl>
              <c:idx val="0"/>
              <c:layout>
                <c:manualLayout>
                  <c:x val="5.5392399174202439E-2"/>
                  <c:y val="1.2751957852269041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CC8-5F49-8392-CA46B744BD46}"/>
                </c:ext>
              </c:extLst>
            </c:dLbl>
            <c:dLbl>
              <c:idx val="1"/>
              <c:layout>
                <c:manualLayout>
                  <c:x val="3.3850910606457119E-2"/>
                  <c:y val="5.1007831409076283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CC8-5F49-8392-CA46B744BD46}"/>
                </c:ext>
              </c:extLst>
            </c:dLbl>
            <c:dLbl>
              <c:idx val="2"/>
              <c:layout>
                <c:manualLayout>
                  <c:x val="-4.0005621625812955E-2"/>
                  <c:y val="7.6511747113614303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CC8-5F49-8392-CA46B744BD46}"/>
                </c:ext>
              </c:extLst>
            </c:dLbl>
            <c:dLbl>
              <c:idx val="3"/>
              <c:layout>
                <c:manualLayout>
                  <c:x val="-4.3082977135490877E-2"/>
                  <c:y val="0"/>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CC8-5F49-8392-CA46B744BD4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mn-lt"/>
                    <a:ea typeface="+mn-ea"/>
                    <a:cs typeface="+mn-cs"/>
                  </a:defRPr>
                </a:pPr>
                <a:endParaRPr lang="en-US"/>
              </a:p>
            </c:txPr>
            <c:dLblPos val="outEnd"/>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Petroleum</c:v>
                </c:pt>
                <c:pt idx="1">
                  <c:v>Natural Gas</c:v>
                </c:pt>
                <c:pt idx="2">
                  <c:v>Coal</c:v>
                </c:pt>
                <c:pt idx="3">
                  <c:v>All Other</c:v>
                </c:pt>
              </c:strCache>
            </c:strRef>
          </c:cat>
          <c:val>
            <c:numRef>
              <c:f>Sheet1!$B$2:$B$5</c:f>
              <c:numCache>
                <c:formatCode>#,##0.0</c:formatCode>
                <c:ptCount val="4"/>
                <c:pt idx="0">
                  <c:v>1.45</c:v>
                </c:pt>
                <c:pt idx="1">
                  <c:v>3.5579999999999998</c:v>
                </c:pt>
                <c:pt idx="2">
                  <c:v>8.1029999999999998</c:v>
                </c:pt>
                <c:pt idx="3" formatCode="#,##0.00">
                  <c:v>4.2999999999999261E-2</c:v>
                </c:pt>
              </c:numCache>
            </c:numRef>
          </c:val>
          <c:extLst>
            <c:ext xmlns:c16="http://schemas.microsoft.com/office/drawing/2014/chart" uri="{C3380CC4-5D6E-409C-BE32-E72D297353CC}">
              <c16:uniqueId val="{00000008-4CC8-5F49-8392-CA46B744BD46}"/>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l"/>
      <c:layout>
        <c:manualLayout>
          <c:xMode val="edge"/>
          <c:yMode val="edge"/>
          <c:x val="8.8347865738172562E-2"/>
          <c:y val="0.41656780552360595"/>
          <c:w val="0.20684014893246516"/>
          <c:h val="0.44919223375644063"/>
        </c:manualLayout>
      </c:layout>
      <c:overlay val="0"/>
      <c:spPr>
        <a:noFill/>
        <a:ln>
          <a:noFill/>
        </a:ln>
        <a:effectLst/>
      </c:spPr>
      <c:txPr>
        <a:bodyPr rot="0" spcFirstLastPara="1" vertOverflow="ellipsis" vert="horz" wrap="square" anchor="ctr" anchorCtr="1"/>
        <a:lstStyle/>
        <a:p>
          <a:pPr>
            <a:defRPr sz="1050" b="0" i="0" u="none" strike="noStrike" kern="1200" baseline="0">
              <a:solidFill>
                <a:srgbClr val="333333"/>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0C_23284BBC.xml><?xml version="1.0" encoding="utf-8"?>
<p188:cmLst xmlns:a="http://schemas.openxmlformats.org/drawingml/2006/main" xmlns:r="http://schemas.openxmlformats.org/officeDocument/2006/relationships" xmlns:p188="http://schemas.microsoft.com/office/powerpoint/2018/8/main">
  <p188:cm id="{AEDB4147-391E-419C-9CCB-BB89CF5193F3}" authorId="{1832BF8F-946D-12E3-3445-25E87805D2F2}" created="2025-04-11T19:16:14.739">
    <ac:txMkLst xmlns:ac="http://schemas.microsoft.com/office/drawing/2013/main/command">
      <pc:docMk xmlns:pc="http://schemas.microsoft.com/office/powerpoint/2013/main/command"/>
      <pc:sldMk xmlns:pc="http://schemas.microsoft.com/office/powerpoint/2013/main/command" cId="589843388" sldId="268"/>
      <ac:graphicFrameMk id="10" creationId="{C490F96E-B3CF-D08C-8219-66DD4ADD6E08}"/>
      <ac:tblMk/>
      <ac:tcMk rowId="4084543559" colId="1287496861"/>
      <ac:txMk cp="0" len="3">
        <ac:context len="4" hash="1855801"/>
      </ac:txMk>
    </ac:txMkLst>
    <p188:pos x="5109209" y="2432288"/>
    <p188:replyLst>
      <p188:reply id="{7D1BD32F-1B90-4972-897F-5B5431330307}" authorId="{1832BF8F-946D-12E3-3445-25E87805D2F2}" created="2025-04-11T19:44:32.580">
        <p188:txBody>
          <a:bodyPr/>
          <a:lstStyle/>
          <a:p>
            <a:r>
              <a:rPr lang="en-US"/>
              <a:t>I guess it is the same 10% baseline rather than 20% for the EU (https://www.npr.org/2025/04/09/g-s1-59187/european-union-tariffs)</a:t>
            </a:r>
          </a:p>
        </p188:txBody>
      </p188:reply>
      <p188:reply id="{DCB3B4FC-CC99-1D48-84ED-0E2619CF2303}" authorId="{FFFE9875-0977-981A-AE80-C32BABF307E6}" created="2025-04-11T21:07:39.296">
        <p188:txBody>
          <a:bodyPr/>
          <a:lstStyle/>
          <a:p>
            <a:r>
              <a:rPr lang="en-US"/>
              <a:t>[@Greg Litra]: https://www.bloomberg.com/graphics/trump-tariffs-tracker/</a:t>
            </a:r>
          </a:p>
        </p188:txBody>
      </p188:reply>
      <p188:reply id="{6AF5AC5E-50A3-B144-985E-2397DFE86A08}" authorId="{FFFE9875-0977-981A-AE80-C32BABF307E6}" created="2025-04-11T21:11:06.159">
        <p188:txBody>
          <a:bodyPr/>
          <a:lstStyle/>
          <a:p>
            <a:r>
              <a:rPr lang="en-US"/>
              <a:t>[@Greg Litra] - Link above was updated yesterday.  Looks like EU (with everyone else except Canada &amp; Mexico) is subject to the 10% baseline tariff, but the 20% recipocral tariff has been suspended for now</a:t>
            </a:r>
          </a:p>
        </p188:txBody>
      </p188:reply>
    </p188:replyLst>
    <p188:txBody>
      <a:bodyPr/>
      <a:lstStyle/>
      <a:p>
        <a:r>
          <a:rPr lang="en-US"/>
          <a:t>[@Paul Quinlan] I was just updating this one last time and the EU line in my Tax Foundation source just disappeared. So it is official that the EU is subject to reciprocal tariffs like every other country (exc. China)?
Is it a 20% baseline for EU?</a:t>
        </a:r>
      </a:p>
    </p188:txBody>
  </p188:cm>
</p188:cmLst>
</file>

<file path=ppt/comments/modernComment_13A8_9D85E5C3.xml><?xml version="1.0" encoding="utf-8"?>
<p188:cmLst xmlns:a="http://schemas.openxmlformats.org/drawingml/2006/main" xmlns:r="http://schemas.openxmlformats.org/officeDocument/2006/relationships" xmlns:p188="http://schemas.microsoft.com/office/powerpoint/2018/8/main">
  <p188:cm id="{74728BE8-8EB7-4131-B809-C97FCCEFC4C1}" authorId="{F6EDD56E-D439-58B8-CC74-DCF83D77FA90}" status="resolved" created="2025-04-11T15:36:33.698" complete="100000">
    <ac:txMkLst xmlns:ac="http://schemas.microsoft.com/office/drawing/2013/main/command">
      <pc:docMk xmlns:pc="http://schemas.microsoft.com/office/powerpoint/2013/main/command"/>
      <pc:sldMk xmlns:pc="http://schemas.microsoft.com/office/powerpoint/2013/main/command" cId="2642798019" sldId="5032"/>
      <ac:graphicFrameMk id="14" creationId="{6EA6B541-0CE8-1B09-5CB9-9382F813278D}"/>
      <ac:tblMk/>
      <ac:tcMk rowId="998919349" colId="403269514"/>
      <ac:txMk cp="119" len="11">
        <ac:context len="714" hash="2556420179"/>
      </ac:txMk>
    </ac:txMkLst>
    <p188:pos x="2164462" y="1607127"/>
    <p188:txBody>
      <a:bodyPr/>
      <a:lstStyle/>
      <a:p>
        <a:r>
          <a:rPr lang="en-US"/>
          <a:t>Changed from “initiative” to “initiatives”</a:t>
        </a:r>
      </a:p>
    </p188:txBody>
  </p188:cm>
  <p188:cm id="{336B240F-DB97-4CCD-BEEB-C5DFEFAB4D7B}" authorId="{F6EDD56E-D439-58B8-CC74-DCF83D77FA90}" status="resolved" created="2025-04-11T15:37:09.284" complete="100000">
    <ac:txMkLst xmlns:ac="http://schemas.microsoft.com/office/drawing/2013/main/command">
      <pc:docMk xmlns:pc="http://schemas.microsoft.com/office/powerpoint/2013/main/command"/>
      <pc:sldMk xmlns:pc="http://schemas.microsoft.com/office/powerpoint/2013/main/command" cId="2642798019" sldId="5032"/>
      <ac:graphicFrameMk id="14" creationId="{6EA6B541-0CE8-1B09-5CB9-9382F813278D}"/>
      <ac:tblMk/>
      <ac:tcMk rowId="998919349" colId="403269514"/>
      <ac:txMk cp="261" len="7">
        <ac:context len="714" hash="2556420179"/>
      </ac:txMk>
    </ac:txMkLst>
    <p188:pos x="6572632" y="1729047"/>
    <p188:txBody>
      <a:bodyPr/>
      <a:lstStyle/>
      <a:p>
        <a:r>
          <a:rPr lang="en-US"/>
          <a:t>Changed from “burden” to “burdens”</a:t>
        </a:r>
      </a:p>
    </p188:txBody>
  </p188:cm>
</p188:cmLst>
</file>

<file path=ppt/comments/modernComment_13A9_2CB6B8C.xml><?xml version="1.0" encoding="utf-8"?>
<p188:cmLst xmlns:a="http://schemas.openxmlformats.org/drawingml/2006/main" xmlns:r="http://schemas.openxmlformats.org/officeDocument/2006/relationships" xmlns:p188="http://schemas.microsoft.com/office/powerpoint/2018/8/main">
  <p188:cm id="{62DA672D-DB7F-BE44-AF0B-C0A3452C3A2D}" authorId="{FFFE9875-0977-981A-AE80-C32BABF307E6}" status="resolved" created="2025-03-25T12:11:57.452" complete="100000">
    <ac:deMkLst xmlns:ac="http://schemas.microsoft.com/office/drawing/2013/main/command">
      <pc:docMk xmlns:pc="http://schemas.microsoft.com/office/powerpoint/2013/main/command"/>
      <pc:sldMk xmlns:pc="http://schemas.microsoft.com/office/powerpoint/2013/main/command" cId="2208318223" sldId="269"/>
      <ac:spMk id="18" creationId="{B941B94C-D709-FE8E-63EF-76472B7C3BDB}"/>
    </ac:deMkLst>
    <p188:txBody>
      <a:bodyPr/>
      <a:lstStyle/>
      <a:p>
        <a:r>
          <a:rPr lang="en-US"/>
          <a:t>I only have an image of this chart; I do not have underlying raw data</a:t>
        </a:r>
      </a:p>
    </p188:txBody>
  </p188:cm>
  <p188:cm id="{169947EE-63E4-4F43-9BA0-594605711C1B}" authorId="{FFFE9875-0977-981A-AE80-C32BABF307E6}" status="resolved" created="2025-04-07T19:31:49.976" complete="100000">
    <ac:txMkLst xmlns:ac="http://schemas.microsoft.com/office/drawing/2013/main/command">
      <pc:docMk xmlns:pc="http://schemas.microsoft.com/office/powerpoint/2013/main/command"/>
      <pc:sldMk xmlns:pc="http://schemas.microsoft.com/office/powerpoint/2013/main/command" cId="46885772" sldId="5033"/>
      <ac:spMk id="5" creationId="{129C2D41-4480-47C4-F203-C53C9F50EA5C}"/>
      <ac:txMk cp="388" len="52">
        <ac:context len="1519" hash="2119255815"/>
      </ac:txMk>
    </ac:txMkLst>
    <p188:pos x="4221533" y="1940557"/>
    <p188:txBody>
      <a:bodyPr/>
      <a:lstStyle/>
      <a:p>
        <a:r>
          <a:rPr lang="en-US"/>
          <a:t>[@Greg Litra] - Updated tariff language here.  Changed it to: “Reciprocal tariffs” were announced on April 2, 2025</a:t>
        </a:r>
      </a:p>
    </p188:txBody>
    <p188:extLst>
      <p:ext xmlns:p="http://schemas.openxmlformats.org/presentationml/2006/main" uri="{57CB4572-C831-44C2-8A1C-0ADB6CCDFE69}">
        <p223:reactions xmlns:p223="http://schemas.microsoft.com/office/powerpoint/2022/03/main">
          <p223:rxn type="👍">
            <p223:instance time="2025-04-08T13:19:42.130" authorId="{1832BF8F-946D-12E3-3445-25E87805D2F2}"/>
          </p223:rxn>
        </p223:reactions>
      </p:ext>
    </p188:extLst>
  </p188:cm>
</p188:cmLst>
</file>

<file path=ppt/comments/modernComment_13B1_4B9DB3E5.xml><?xml version="1.0" encoding="utf-8"?>
<p188:cmLst xmlns:a="http://schemas.openxmlformats.org/drawingml/2006/main" xmlns:r="http://schemas.openxmlformats.org/officeDocument/2006/relationships" xmlns:p188="http://schemas.microsoft.com/office/powerpoint/2018/8/main">
  <p188:cm id="{4DF94BD5-340C-4FA3-B872-210FDF010F2A}" authorId="{F6EDD56E-D439-58B8-CC74-DCF83D77FA90}" status="resolved" created="2025-04-11T15:21:44.291" complete="100000">
    <ac:txMkLst xmlns:ac="http://schemas.microsoft.com/office/drawing/2013/main/command">
      <pc:docMk xmlns:pc="http://schemas.microsoft.com/office/powerpoint/2013/main/command"/>
      <pc:sldMk xmlns:pc="http://schemas.microsoft.com/office/powerpoint/2013/main/command" cId="1268626405" sldId="5041"/>
      <ac:spMk id="11" creationId="{D68047A4-9CB4-97DE-C216-72CA85DC792E}"/>
      <ac:txMk cp="419" len="5">
        <ac:context len="1329" hash="1862602474"/>
      </ac:txMk>
    </ac:txMkLst>
    <p188:pos x="3408262" y="1714718"/>
    <p188:txBody>
      <a:bodyPr/>
      <a:lstStyle/>
      <a:p>
        <a:r>
          <a:rPr lang="en-US"/>
          <a:t>Changed from “risk” to “risks”</a:t>
        </a:r>
      </a:p>
    </p188:txBody>
  </p188:cm>
</p188:cmLst>
</file>

<file path=ppt/comments/modernComment_13B5_CEBBB753.xml><?xml version="1.0" encoding="utf-8"?>
<p188:cmLst xmlns:a="http://schemas.openxmlformats.org/drawingml/2006/main" xmlns:r="http://schemas.openxmlformats.org/officeDocument/2006/relationships" xmlns:p188="http://schemas.microsoft.com/office/powerpoint/2018/8/main">
  <p188:cm id="{DA99271B-1C2E-49A5-A7DE-6493B1C2AC5A}" authorId="{0B33064A-FB63-1E8C-9BC2-6DDDC42AD4E2}" status="resolved" created="2025-04-11T15:33:39.667" complete="100000">
    <ac:txMkLst xmlns:ac="http://schemas.microsoft.com/office/drawing/2013/main/command">
      <pc:docMk xmlns:pc="http://schemas.microsoft.com/office/powerpoint/2013/main/command"/>
      <pc:sldMk xmlns:pc="http://schemas.microsoft.com/office/powerpoint/2013/main/command" cId="3468408659" sldId="5045"/>
      <ac:spMk id="13" creationId="{E205866C-BF34-2373-0649-E46720B7E054}"/>
      <ac:txMk cp="224" len="12">
        <ac:context len="246" hash="2681425921"/>
      </ac:txMk>
    </ac:txMkLst>
    <p188:pos x="2822849" y="1682622"/>
    <p188:replyLst>
      <p188:reply id="{99C2512C-7CF9-4545-A079-528A6817EF34}" authorId="{008178EE-30C1-20C7-E7EF-F231021B14B7}" created="2025-04-11T17:11:08.251">
        <p188:txBody>
          <a:bodyPr/>
          <a:lstStyle/>
          <a:p>
            <a:r>
              <a:rPr lang="en-US"/>
              <a:t>Not that I’m aware of but maybe it should link to our contact us page? [@Katie Briel] thoughts?</a:t>
            </a:r>
          </a:p>
        </p188:txBody>
      </p188:reply>
      <p188:reply id="{7D217CD8-BAC1-4392-8042-22AD3A2E7C8C}" authorId="{C4D3A73A-49DA-A66E-1E22-6FAA1E8018EC}" created="2025-04-11T17:14:45.589">
        <p188:txBody>
          <a:bodyPr/>
          <a:lstStyle/>
          <a:p>
            <a:r>
              <a:rPr lang="en-US"/>
              <a:t>Yes, I did intend for it to be a link.</a:t>
            </a:r>
          </a:p>
        </p188:txBody>
      </p188:reply>
      <p188:reply id="{6BAE6150-AD76-8142-A468-DB149DB1171B}" authorId="{008178EE-30C1-20C7-E7EF-F231021B14B7}" created="2025-04-11T18:24:07.022">
        <p188:txBody>
          <a:bodyPr/>
          <a:lstStyle/>
          <a:p>
            <a:r>
              <a:rPr lang="en-US"/>
              <a:t>Ok thanks!</a:t>
            </a:r>
          </a:p>
        </p188:txBody>
      </p188:reply>
    </p188:replyLst>
    <p188:txBody>
      <a:bodyPr/>
      <a:lstStyle/>
      <a:p>
        <a:r>
          <a:rPr lang="en-US"/>
          <a:t>Was this meant to be a link?</a:t>
        </a:r>
      </a:p>
    </p188:txBody>
  </p188:cm>
</p188:cmLst>
</file>

<file path=ppt/comments/modernComment_13B6_27E3ABD5.xml><?xml version="1.0" encoding="utf-8"?>
<p188:cmLst xmlns:a="http://schemas.openxmlformats.org/drawingml/2006/main" xmlns:r="http://schemas.openxmlformats.org/officeDocument/2006/relationships" xmlns:p188="http://schemas.microsoft.com/office/powerpoint/2018/8/main">
  <p188:cm id="{F4246F12-FEFB-4D6B-A22A-97CB68BEA62E}" authorId="{F6EDD56E-D439-58B8-CC74-DCF83D77FA90}" status="resolved" created="2025-04-11T12:49:36.502" complete="100000">
    <ac:txMkLst xmlns:ac="http://schemas.microsoft.com/office/drawing/2013/main/command">
      <pc:docMk xmlns:pc="http://schemas.microsoft.com/office/powerpoint/2013/main/command"/>
      <pc:sldMk xmlns:pc="http://schemas.microsoft.com/office/powerpoint/2013/main/command" cId="669232085" sldId="5046"/>
      <ac:spMk id="5" creationId="{690A2CBD-4FBC-5DD4-F61A-34644F8BDFCA}"/>
      <ac:txMk cp="378" len="1">
        <ac:context len="1035" hash="1514770749"/>
      </ac:txMk>
    </ac:txMkLst>
    <p188:pos x="7448550" y="1103757"/>
    <p188:txBody>
      <a:bodyPr/>
      <a:lstStyle/>
      <a:p>
        <a:r>
          <a:rPr lang="en-US"/>
          <a:t>Added comma</a:t>
        </a:r>
      </a:p>
    </p188:txBody>
  </p188:cm>
</p188:cmLst>
</file>

<file path=ppt/comments/modernComment_13B7_3F7D9FAE.xml><?xml version="1.0" encoding="utf-8"?>
<p188:cmLst xmlns:a="http://schemas.openxmlformats.org/drawingml/2006/main" xmlns:r="http://schemas.openxmlformats.org/officeDocument/2006/relationships" xmlns:p188="http://schemas.microsoft.com/office/powerpoint/2018/8/main">
  <p188:cm id="{C15C7B3E-AAFC-44EB-A9A2-734C1F311A95}" authorId="{0B33064A-FB63-1E8C-9BC2-6DDDC42AD4E2}" status="resolved" created="2025-04-11T14:15:48.474" complete="100000">
    <ac:txMkLst xmlns:ac="http://schemas.microsoft.com/office/drawing/2013/main/command">
      <pc:docMk xmlns:pc="http://schemas.microsoft.com/office/powerpoint/2013/main/command"/>
      <pc:sldMk xmlns:pc="http://schemas.microsoft.com/office/powerpoint/2013/main/command" cId="1065197486" sldId="5047"/>
      <ac:spMk id="13" creationId="{9F2E513E-95E8-3F90-B820-53CF3F8AABE8}"/>
      <ac:txMk cp="102" len="5">
        <ac:context len="721" hash="4288618758"/>
      </ac:txMk>
    </ac:txMkLst>
    <p188:pos x="4540250" y="519107"/>
    <p188:txBody>
      <a:bodyPr/>
      <a:lstStyle/>
      <a:p>
        <a:r>
          <a:rPr lang="en-US"/>
          <a:t>Specify which chart. Top left?</a:t>
        </a:r>
      </a:p>
    </p188:txBody>
  </p188:cm>
  <p188:cm id="{C034BF95-BFF5-4FA9-B9F7-5B7ECD6E135D}" authorId="{1832BF8F-946D-12E3-3445-25E87805D2F2}" status="resolved" created="2025-04-15T13:12:38.529" complete="100000">
    <ac:deMkLst xmlns:ac="http://schemas.microsoft.com/office/drawing/2013/main/command">
      <pc:docMk xmlns:pc="http://schemas.microsoft.com/office/powerpoint/2013/main/command"/>
      <pc:sldMk xmlns:pc="http://schemas.microsoft.com/office/powerpoint/2013/main/command" cId="1065197486" sldId="5047"/>
      <ac:graphicFrameMk id="18" creationId="{E1CC09E7-8D15-E7F0-7FCA-658BFFBF51D3}"/>
    </ac:deMkLst>
    <p188:replyLst>
      <p188:reply id="{30521333-65E8-CF4B-A34C-6E25D4D83D82}" authorId="{008178EE-30C1-20C7-E7EF-F231021B14B7}" created="2025-04-15T14:54:59.585">
        <p188:txBody>
          <a:bodyPr/>
          <a:lstStyle/>
          <a:p>
            <a:r>
              <a:rPr lang="en-US"/>
              <a:t>No, I used transparency as a way to try and show “planned”. I saw it recently as a design method but we don’t have to do that. I just realized I hadn’t also done it for “forecasted” though. Regardless, if you don’t think it lands, we can stick with the full 100%.</a:t>
            </a:r>
          </a:p>
        </p188:txBody>
        <p188:extLst>
          <p:ext xmlns:p="http://schemas.openxmlformats.org/presentationml/2006/main" uri="{57CB4572-C831-44C2-8A1C-0ADB6CCDFE69}">
            <p223:reactions xmlns:p223="http://schemas.microsoft.com/office/powerpoint/2022/03/main">
              <p223:rxn type="👍">
                <p223:instance time="2025-04-15T15:09:59.646" authorId="{1832BF8F-946D-12E3-3445-25E87805D2F2}"/>
              </p223:rxn>
            </p223:reactions>
          </p:ext>
        </p188:extLst>
      </p188:reply>
    </p188:replyLst>
    <p188:txBody>
      <a:bodyPr/>
      <a:lstStyle/>
      <a:p>
        <a:r>
          <a:rPr lang="en-US"/>
          <a:t>[@Erica Johansen] We use 50% transparency on this chart but don’t do so elsewhere. Why? Because the purple was too dark?</a:t>
        </a:r>
      </a:p>
    </p188:txBody>
  </p188:cm>
</p188:cmLst>
</file>

<file path=ppt/comments/modernComment_13B8_6D1D82B9.xml><?xml version="1.0" encoding="utf-8"?>
<p188:cmLst xmlns:a="http://schemas.openxmlformats.org/drawingml/2006/main" xmlns:r="http://schemas.openxmlformats.org/officeDocument/2006/relationships" xmlns:p188="http://schemas.microsoft.com/office/powerpoint/2018/8/main">
  <p188:cm id="{286EEE09-3BE7-4306-93BF-776A81BF52E3}" authorId="{F6EDD56E-D439-58B8-CC74-DCF83D77FA90}" status="resolved" created="2025-04-11T13:35:21.978" complete="100000">
    <ac:txMkLst xmlns:ac="http://schemas.microsoft.com/office/drawing/2013/main/command">
      <pc:docMk xmlns:pc="http://schemas.microsoft.com/office/powerpoint/2013/main/command"/>
      <pc:sldMk xmlns:pc="http://schemas.microsoft.com/office/powerpoint/2013/main/command" cId="1830650553" sldId="5048"/>
      <ac:graphicFrameMk id="11" creationId="{CFCD6812-4819-6881-7C69-0DF6EBE3A9F3}"/>
      <ac:tblMk/>
      <ac:tcMk rowId="1714290495" colId="614516442"/>
      <ac:txMk cp="39" len="16">
        <ac:context len="96" hash="2380890444"/>
      </ac:txMk>
    </ac:txMkLst>
    <p188:pos x="4763332" y="3850516"/>
    <p188:txBody>
      <a:bodyPr/>
      <a:lstStyle/>
      <a:p>
        <a:r>
          <a:rPr lang="en-US"/>
          <a:t>Deleted additional space</a:t>
        </a:r>
      </a:p>
    </p188:txBody>
  </p188:cm>
  <p188:cm id="{554FF491-01D1-470F-AB38-B0B4C5E5BA34}" authorId="{1832BF8F-946D-12E3-3445-25E87805D2F2}" created="2025-04-11T20:10:35.356">
    <ac:deMkLst xmlns:ac="http://schemas.microsoft.com/office/drawing/2013/main/command">
      <pc:docMk xmlns:pc="http://schemas.microsoft.com/office/powerpoint/2013/main/command"/>
      <pc:sldMk xmlns:pc="http://schemas.microsoft.com/office/powerpoint/2013/main/command" cId="1830650553" sldId="5048"/>
      <ac:picMk id="13" creationId="{409B9044-3D56-384B-D3FC-760D0FD85B3E}"/>
    </ac:deMkLst>
    <p188:txBody>
      <a:bodyPr/>
      <a:lstStyle/>
      <a:p>
        <a:r>
          <a:rPr lang="en-US"/>
          <a:t>[@Erica Johansen] For item 5, what’s shown is Nova Scotia, not New Brunswick. NB is right next to Maine. We can discuss.</a:t>
        </a:r>
      </a:p>
    </p188:txBody>
    <p188:extLst>
      <p:ext xmlns:p="http://schemas.openxmlformats.org/presentationml/2006/main" uri="{57CB4572-C831-44C2-8A1C-0ADB6CCDFE69}">
        <p223:reactions xmlns:p223="http://schemas.microsoft.com/office/powerpoint/2022/03/main">
          <p223:rxn type="👍">
            <p223:instance time="2025-04-14T14:15:56.328" authorId="{008178EE-30C1-20C7-E7EF-F231021B14B7}"/>
          </p223:rxn>
        </p223:reactions>
      </p:ext>
    </p188:extLst>
  </p188:cm>
  <p188:cm id="{79FEEAC1-E77D-45FC-87EF-24E9FF82FEC0}" authorId="{1832BF8F-946D-12E3-3445-25E87805D2F2}" created="2025-04-11T20:13:00.431">
    <ac:deMkLst xmlns:ac="http://schemas.microsoft.com/office/drawing/2013/main/command">
      <pc:docMk xmlns:pc="http://schemas.microsoft.com/office/powerpoint/2013/main/command"/>
      <pc:sldMk xmlns:pc="http://schemas.microsoft.com/office/powerpoint/2013/main/command" cId="1830650553" sldId="5048"/>
      <ac:picMk id="13" creationId="{409B9044-3D56-384B-D3FC-760D0FD85B3E}"/>
    </ac:deMkLst>
    <p188:replyLst>
      <p188:reply id="{F7B190CA-240B-3344-9B5B-3FD9489D7976}" authorId="{008178EE-30C1-20C7-E7EF-F231021B14B7}" created="2025-04-14T14:15:50.937">
        <p188:txBody>
          <a:bodyPr/>
          <a:lstStyle/>
          <a:p>
            <a:r>
              <a:rPr lang="en-US"/>
              <a:t>[@Greg Litra] - I’ve made adjustments. Let me know if more are needed.</a:t>
            </a:r>
          </a:p>
        </p188:txBody>
      </p188:reply>
    </p188:replyLst>
    <p188:txBody>
      <a:bodyPr/>
      <a:lstStyle/>
      <a:p>
        <a:r>
          <a:rPr lang="en-US"/>
          <a:t>[@Erica Johansen] Let’s move item 11 to the lower part of Ontario. We can discuss. </a:t>
        </a:r>
      </a:p>
    </p188:txBody>
  </p188:cm>
</p188:cmLst>
</file>

<file path=ppt/comments/modernComment_110_2467FD26.xml><?xml version="1.0" encoding="utf-8"?>
<p188:cmLst xmlns:a="http://schemas.openxmlformats.org/drawingml/2006/main" xmlns:r="http://schemas.openxmlformats.org/officeDocument/2006/relationships" xmlns:p188="http://schemas.microsoft.com/office/powerpoint/2018/8/main">
  <p188:cm id="{F984F609-3C63-4EAF-83A0-BA22A1220836}" authorId="{F6EDD56E-D439-58B8-CC74-DCF83D77FA90}" status="resolved" created="2025-03-25T19:21:42.204">
    <ac:txMkLst xmlns:ac="http://schemas.microsoft.com/office/drawing/2013/main/command">
      <pc:docMk xmlns:pc="http://schemas.microsoft.com/office/powerpoint/2013/main/command"/>
      <pc:sldMk xmlns:pc="http://schemas.microsoft.com/office/powerpoint/2013/main/command" cId="610794790" sldId="272"/>
      <ac:spMk id="5" creationId="{5BE49AB6-84D9-495B-0DA7-AB16853D7746}"/>
      <ac:txMk cp="478">
        <ac:context len="979" hash="1542022464"/>
      </ac:txMk>
    </ac:txMkLst>
    <p188:txBody>
      <a:bodyPr/>
      <a:lstStyle/>
      <a:p>
        <a:r>
          <a:rPr lang="en-US"/>
          <a:t>https://www.eia.gov/analysis/studies/powerplants/capitalcost/pdf/capital_cost_AEO2025.pdf</a:t>
        </a:r>
      </a:p>
    </p188:txBody>
  </p188:cm>
  <p188:cm id="{92DF971D-5391-4E57-A387-A183CDC9B855}" authorId="{F6EDD56E-D439-58B8-CC74-DCF83D77FA90}" status="resolved" created="2025-03-26T13:48:20.184" complete="100000">
    <ac:txMkLst xmlns:ac="http://schemas.microsoft.com/office/drawing/2013/main/command">
      <pc:docMk xmlns:pc="http://schemas.microsoft.com/office/powerpoint/2013/main/command"/>
      <pc:sldMk xmlns:pc="http://schemas.microsoft.com/office/powerpoint/2013/main/command" cId="610794790" sldId="272"/>
      <ac:graphicFrameMk id="11" creationId="{625D6AE2-AF91-5068-C5A2-1696E27C4B67}"/>
      <ac:tblMk/>
      <ac:tcMk rowId="2601449735" colId="1078751462"/>
      <ac:txMk cp="0" len="51">
        <ac:context len="52" hash="2183985788"/>
      </ac:txMk>
    </ac:txMkLst>
    <p188:replyLst>
      <p188:reply id="{52BF3B02-3303-4E61-B367-BC2AA3761DD4}" authorId="{F6EDD56E-D439-58B8-CC74-DCF83D77FA90}" created="2025-03-26T14:34:26.123">
        <p188:txBody>
          <a:bodyPr/>
          <a:lstStyle/>
          <a:p>
            <a:r>
              <a:rPr lang="en-US"/>
              <a:t>Also I understand if all of these are not necessary, but I wanted to give a wide selection of options</a:t>
            </a:r>
          </a:p>
        </p188:txBody>
      </p188:reply>
    </p188:replyLst>
    <p188:txBody>
      <a:bodyPr/>
      <a:lstStyle/>
      <a:p>
        <a:r>
          <a:rPr lang="en-US"/>
          <a:t>For all of these and the map, it might be helpful to colour code them so that the names of the companies dont need to be included</a:t>
        </a:r>
      </a:p>
    </p188:txBody>
  </p188:cm>
  <p188:cm id="{8EFD7748-4684-475E-85A1-CAC6EC53D6AA}" authorId="{1832BF8F-946D-12E3-3445-25E87805D2F2}" status="resolved" created="2025-03-27T14:39:41.910" complete="100000">
    <ac:txMkLst xmlns:ac="http://schemas.microsoft.com/office/drawing/2013/main/command">
      <pc:docMk xmlns:pc="http://schemas.microsoft.com/office/powerpoint/2013/main/command"/>
      <pc:sldMk xmlns:pc="http://schemas.microsoft.com/office/powerpoint/2013/main/command" cId="610794790" sldId="272"/>
      <ac:spMk id="6" creationId="{428FBB9C-5E9D-50E7-CE92-AB8080B4E3B6}"/>
      <ac:txMk cp="9" len="41">
        <ac:context len="59" hash="1809976146"/>
      </ac:txMk>
    </ac:txMkLst>
    <p188:txBody>
      <a:bodyPr/>
      <a:lstStyle/>
      <a:p>
        <a:r>
          <a:rPr lang="en-US"/>
          <a:t>Please update with your sources (I assume this set may be what you used)</a:t>
        </a:r>
      </a:p>
    </p188:txBody>
    <p188:extLst>
      <p:ext xmlns:p="http://schemas.openxmlformats.org/presentationml/2006/main" uri="{57CB4572-C831-44C2-8A1C-0ADB6CCDFE69}">
        <p223:reactions xmlns:p223="http://schemas.microsoft.com/office/powerpoint/2022/03/main">
          <p223:rxn type="👍">
            <p223:instance time="2025-03-27T21:45:50.765" authorId="{F6EDD56E-D439-58B8-CC74-DCF83D77FA90}"/>
          </p223:rxn>
        </p223:reactions>
      </p:ext>
    </p188:extLst>
  </p188:cm>
  <p188:cm id="{3D98AD0F-53A4-4853-84D7-BEAA070BC558}" authorId="{1832BF8F-946D-12E3-3445-25E87805D2F2}" status="resolved" created="2025-03-27T14:41:38.104">
    <pc:sldMkLst xmlns:pc="http://schemas.microsoft.com/office/powerpoint/2013/main/command">
      <pc:docMk/>
      <pc:sldMk cId="610794790" sldId="272"/>
    </pc:sldMkLst>
    <p188:pos x="10668000" y="3854450"/>
    <p188:replyLst>
      <p188:reply id="{2C10A248-79D0-4EDD-886B-E55432532C3F}" authorId="{F6EDD56E-D439-58B8-CC74-DCF83D77FA90}" created="2025-03-27T15:43:16.350">
        <p188:txBody>
          <a:bodyPr/>
          <a:lstStyle/>
          <a:p>
            <a:r>
              <a:rPr lang="en-US"/>
              <a:t>Not sure if this will be helpful but I added a colour coded legend just to make it easier to distinguish.</a:t>
            </a:r>
          </a:p>
        </p188:txBody>
      </p188:reply>
      <p188:reply id="{17465C87-8273-4633-9684-D3C5B6387E8F}" authorId="{1832BF8F-946D-12E3-3445-25E87805D2F2}" created="2025-03-27T16:11:34.170">
        <p188:txBody>
          <a:bodyPr/>
          <a:lstStyle/>
          <a:p>
            <a:r>
              <a:rPr lang="en-US"/>
              <a:t>That's helpful. What is PC?</a:t>
            </a:r>
          </a:p>
        </p188:txBody>
      </p188:reply>
      <p188:reply id="{F3CB517F-F4BD-4283-9842-2D4B93D6D61A}" authorId="{F6EDD56E-D439-58B8-CC74-DCF83D77FA90}" created="2025-03-27T17:07:47.611">
        <p188:txBody>
          <a:bodyPr/>
          <a:lstStyle/>
          <a:p>
            <a:r>
              <a:rPr lang="en-US"/>
              <a:t>Pacificorp/Rocky Mountain Power</a:t>
            </a:r>
          </a:p>
        </p188:txBody>
      </p188:reply>
    </p188:replyLst>
    <p188:txBody>
      <a:bodyPr/>
      <a:lstStyle/>
      <a:p>
        <a:r>
          <a:rPr lang="en-US"/>
          <a:t>I see that Southern/GPC, RMP, and Talen have multiple deferred retirements. Which other utilities have noted multiple deferrals? It may help me with this map, which is really busy.</a:t>
        </a:r>
      </a:p>
    </p188:txBody>
  </p188:cm>
  <p188:cm id="{0366862B-3B0F-4246-8301-F0F0510E6F61}" authorId="{1832BF8F-946D-12E3-3445-25E87805D2F2}" status="resolved" created="2025-03-31T15:28:50.943">
    <ac:txMkLst xmlns:ac="http://schemas.microsoft.com/office/drawing/2013/main/command">
      <pc:docMk xmlns:pc="http://schemas.microsoft.com/office/powerpoint/2013/main/command"/>
      <pc:sldMk xmlns:pc="http://schemas.microsoft.com/office/powerpoint/2013/main/command" cId="610794790" sldId="272"/>
      <ac:graphicFrameMk id="10" creationId="{1FF72D7B-44F7-9038-6134-500E188E799C}"/>
      <ac:tblMk/>
      <ac:tcMk rowId="367748112" colId="72948127"/>
      <ac:txMk cp="268">
        <ac:context len="286" hash="3996608159"/>
      </ac:txMk>
    </ac:txMkLst>
    <p188:pos x="7566091" y="2990088"/>
    <p188:replyLst>
      <p188:reply id="{10B6A6F1-D2BE-4F74-8E02-E77D2116DD90}" authorId="{F6EDD56E-D439-58B8-CC74-DCF83D77FA90}" created="2025-03-31T19:10:14.255">
        <p188:txBody>
          <a:bodyPr/>
          <a:lstStyle/>
          <a:p>
            <a:r>
              <a:rPr lang="en-US"/>
              <a:t>I'm not certain which plant you're referring to here? Is it for H A Wagner?</a:t>
            </a:r>
          </a:p>
        </p188:txBody>
      </p188:reply>
      <p188:reply id="{CD19A80C-4FEA-4466-8F22-306A9F787B0D}" authorId="{1832BF8F-946D-12E3-3445-25E87805D2F2}" created="2025-03-31T19:22:06.858">
        <p188:txBody>
          <a:bodyPr/>
          <a:lstStyle/>
          <a:p>
            <a:r>
              <a:rPr lang="en-US"/>
              <a:t>It was for McDonough, which I deleted. It didn't look like a deferred retirement, only an estimate of another 30 years of operation. Let me know if I've misinterpreted it.</a:t>
            </a:r>
          </a:p>
        </p188:txBody>
      </p188:reply>
      <p188:reply id="{F9FBC09C-9101-4EB1-B25B-4BF859D86CAF}" authorId="{F6EDD56E-D439-58B8-CC74-DCF83D77FA90}" created="2025-03-31T19:34:25.407">
        <p188:txBody>
          <a:bodyPr/>
          <a:lstStyle/>
          <a:p>
            <a:r>
              <a:rPr lang="en-US"/>
              <a:t>Yes, that is correct. I thought somewhere there was a lifetime extension on it in one of my sources but I cannot seem to find that.</a:t>
            </a:r>
          </a:p>
        </p188:txBody>
        <p188:extLst>
          <p:ext xmlns:p="http://schemas.openxmlformats.org/presentationml/2006/main" uri="{57CB4572-C831-44C2-8A1C-0ADB6CCDFE69}">
            <p223:reactions xmlns:p223="http://schemas.microsoft.com/office/powerpoint/2022/03/main">
              <p223:rxn type="👍">
                <p223:instance time="2025-03-31T20:13:11.789" authorId="{1832BF8F-946D-12E3-3445-25E87805D2F2}"/>
              </p223:rxn>
            </p223:reactions>
          </p:ext>
        </p188:extLst>
      </p188:reply>
    </p188:replyLst>
    <p188:txBody>
      <a:bodyPr/>
      <a:lstStyle/>
      <a:p>
        <a:r>
          <a:rPr lang="en-US"/>
          <a:t>[@Christopher Bobbitt] Is this a retirement extension or a conversion to NGCC and extension?</a:t>
        </a:r>
      </a:p>
    </p188:txBody>
  </p188:cm>
  <p188:cm id="{D916BC28-4DA8-4568-A0E2-8F6490EC32B1}" authorId="{1832BF8F-946D-12E3-3445-25E87805D2F2}" status="resolved" created="2025-03-31T17:20:41.584">
    <ac:txMkLst xmlns:ac="http://schemas.microsoft.com/office/drawing/2013/main/command">
      <pc:docMk xmlns:pc="http://schemas.microsoft.com/office/powerpoint/2013/main/command"/>
      <pc:sldMk xmlns:pc="http://schemas.microsoft.com/office/powerpoint/2013/main/command" cId="610794790" sldId="272"/>
      <ac:graphicFrameMk id="10" creationId="{1FF72D7B-44F7-9038-6134-500E188E799C}"/>
      <ac:tblMk/>
      <ac:tcMk rowId="367748112" colId="1341739590"/>
      <ac:txMk cp="100" len="32">
        <ac:context len="163" hash="3299966839"/>
      </ac:txMk>
    </ac:txMkLst>
    <p188:pos x="5605211" y="2187448"/>
    <p188:replyLst>
      <p188:reply id="{37D4DA35-806E-4331-AD88-57F55E72EDEE}" authorId="{F6EDD56E-D439-58B8-CC74-DCF83D77FA90}" created="2025-03-31T19:11:53.568">
        <p188:txBody>
          <a:bodyPr/>
          <a:lstStyle/>
          <a:p>
            <a:r>
              <a:rPr lang="en-US"/>
              <a:t>The commentary on H.A. Wagner is the same situation as Brandon Shores.</a:t>
            </a:r>
          </a:p>
        </p188:txBody>
      </p188:reply>
    </p188:replyLst>
    <p188:txBody>
      <a:bodyPr/>
      <a:lstStyle/>
      <a:p>
        <a:r>
          <a:rPr lang="en-US"/>
          <a:t>[@Christopher Bobbitt]  It looks like your commentary on Wagner is missing. Could you insert it here?</a:t>
        </a:r>
      </a:p>
    </p188:txBody>
  </p188:cm>
  <p188:cm id="{A949C771-DE12-4BDC-B7EC-8CC6F0974389}" authorId="{F6EDD56E-D439-58B8-CC74-DCF83D77FA90}" status="resolved" created="2025-04-11T17:50:36.060" complete="100000">
    <ac:txMkLst xmlns:ac="http://schemas.microsoft.com/office/drawing/2013/main/command">
      <pc:docMk xmlns:pc="http://schemas.microsoft.com/office/powerpoint/2013/main/command"/>
      <pc:sldMk xmlns:pc="http://schemas.microsoft.com/office/powerpoint/2013/main/command" cId="610794790" sldId="272"/>
      <ac:graphicFrameMk id="10" creationId="{1FF72D7B-44F7-9038-6134-500E188E799C}"/>
      <ac:tblMk/>
      <ac:tcMk rowId="367748112" colId="2170988319"/>
      <ac:txMk cp="70" len="4">
        <ac:context len="486" hash="1675049481"/>
      </ac:txMk>
    </ac:txMkLst>
    <p188:pos x="1978764" y="1289062"/>
    <p188:txBody>
      <a:bodyPr/>
      <a:lstStyle/>
      <a:p>
        <a:r>
          <a:rPr lang="en-US"/>
          <a:t>Added “(UT)”</a:t>
        </a:r>
      </a:p>
    </p188:txBody>
  </p188:cm>
</p188:cmLst>
</file>

<file path=ppt/comments/modernComment_113_E64C7615.xml><?xml version="1.0" encoding="utf-8"?>
<p188:cmLst xmlns:a="http://schemas.openxmlformats.org/drawingml/2006/main" xmlns:r="http://schemas.openxmlformats.org/officeDocument/2006/relationships" xmlns:p188="http://schemas.microsoft.com/office/powerpoint/2018/8/main">
  <p188:cm id="{D9136E36-90C4-447A-A7DE-1413C17E65CE}" authorId="{1832BF8F-946D-12E3-3445-25E87805D2F2}" status="resolved" created="2025-04-01T18:57:25.273" complete="100000">
    <ac:deMkLst xmlns:ac="http://schemas.microsoft.com/office/drawing/2013/main/command">
      <pc:docMk xmlns:pc="http://schemas.microsoft.com/office/powerpoint/2013/main/command"/>
      <pc:sldMk xmlns:pc="http://schemas.microsoft.com/office/powerpoint/2013/main/command" cId="3863770645" sldId="275"/>
      <ac:picMk id="11" creationId="{717E212A-F248-A91E-2BDB-2AB0C91E5A90}"/>
    </ac:deMkLst>
    <p188:replyLst>
      <p188:reply id="{F2894C19-0E06-4FFE-8244-CA2F3EB537C7}" authorId="{1832BF8F-946D-12E3-3445-25E87805D2F2}" created="2025-04-11T19:25:35.968">
        <p188:txBody>
          <a:bodyPr/>
          <a:lstStyle/>
          <a:p>
            <a:r>
              <a:rPr lang="en-US"/>
              <a:t>Received. Email archived in Deliverables channel.</a:t>
            </a:r>
          </a:p>
        </p188:txBody>
      </p188:reply>
    </p188:replyLst>
    <p188:txBody>
      <a:bodyPr/>
      <a:lstStyle/>
      <a:p>
        <a:r>
          <a:rPr lang="en-US"/>
          <a:t>Pending permission from S&amp;P for use with attribution</a:t>
        </a:r>
      </a:p>
    </p188:txBody>
  </p188:cm>
  <p188:cm id="{59B0CAB7-57D5-4A2E-9449-E040AA6D6B1B}" authorId="{1832BF8F-946D-12E3-3445-25E87805D2F2}" status="resolved" created="2025-04-11T20:29:52.791" complete="100000">
    <ac:deMkLst xmlns:ac="http://schemas.microsoft.com/office/drawing/2013/main/command">
      <pc:docMk xmlns:pc="http://schemas.microsoft.com/office/powerpoint/2013/main/command"/>
      <pc:sldMk xmlns:pc="http://schemas.microsoft.com/office/powerpoint/2013/main/command" cId="3863770645" sldId="275"/>
      <ac:picMk id="9" creationId="{D1FFAC2F-C6A1-D926-B8DE-3B2BA0201EDC}"/>
    </ac:deMkLst>
    <p188:replyLst>
      <p188:reply id="{2B3968D1-F406-1B40-929C-6D50CD70A06E}" authorId="{008178EE-30C1-20C7-E7EF-F231021B14B7}" created="2025-04-14T14:35:07.397">
        <p188:txBody>
          <a:bodyPr/>
          <a:lstStyle/>
          <a:p>
            <a:r>
              <a:rPr lang="en-US"/>
              <a:t>Done</a:t>
            </a:r>
          </a:p>
        </p188:txBody>
      </p188:reply>
      <p188:reply id="{8B380ABF-C52D-48E7-891E-DC7950720D44}" authorId="{1832BF8F-946D-12E3-3445-25E87805D2F2}" created="2025-04-14T17:41:11.844">
        <p188:txBody>
          <a:bodyPr/>
          <a:lstStyle/>
          <a:p>
            <a:r>
              <a:rPr lang="en-US"/>
              <a:t>[@Erica Johansen] Did you see this message? I can walk you through what I am thinking. </a:t>
            </a:r>
          </a:p>
        </p188:txBody>
      </p188:reply>
    </p188:replyLst>
    <p188:txBody>
      <a:bodyPr/>
      <a:lstStyle/>
      <a:p>
        <a:r>
          <a:rPr lang="en-US"/>
          <a:t>[@Erica Johansen] Let’s crop the bottom lines beginning “Companies…” and put the text box I created below the frame (similar to the others in this deck. We can discuss.</a:t>
        </a:r>
      </a:p>
    </p188:txBody>
  </p188:cm>
</p188:cmLst>
</file>

<file path=ppt/comments/modernComment_114_97DBBDBD.xml><?xml version="1.0" encoding="utf-8"?>
<p188:cmLst xmlns:a="http://schemas.openxmlformats.org/drawingml/2006/main" xmlns:r="http://schemas.openxmlformats.org/officeDocument/2006/relationships" xmlns:p188="http://schemas.microsoft.com/office/powerpoint/2018/8/main">
  <p188:cm id="{7E7E30FF-9778-41EA-93F5-23E7150C53FF}" authorId="{F6EDD56E-D439-58B8-CC74-DCF83D77FA90}" status="resolved" created="2025-03-14T14:55:56.823">
    <ac:txMkLst xmlns:ac="http://schemas.microsoft.com/office/drawing/2013/main/command">
      <pc:docMk xmlns:pc="http://schemas.microsoft.com/office/powerpoint/2013/main/command"/>
      <pc:sldMk xmlns:pc="http://schemas.microsoft.com/office/powerpoint/2013/main/command" cId="2547760573" sldId="276"/>
      <ac:spMk id="9" creationId="{A7D1798B-14DB-9A8B-A84F-AB78603800CA}"/>
      <ac:txMk cp="0">
        <ac:context len="1" hash="13"/>
      </ac:txMk>
    </ac:txMkLst>
    <p188:txBody>
      <a:bodyPr/>
      <a:lstStyle/>
      <a:p>
        <a:r>
          <a:rPr lang="en-US"/>
          <a:t>I think potential uranium tariffs are a point worth making once I have more information</a:t>
        </a:r>
      </a:p>
    </p188:txBody>
  </p188:cm>
  <p188:cm id="{B139EF34-A416-4BD4-BD40-A9E35D5DE089}" authorId="{F6EDD56E-D439-58B8-CC74-DCF83D77FA90}" status="resolved" created="2025-04-11T14:05:25.189" complete="100000">
    <ac:txMkLst xmlns:ac="http://schemas.microsoft.com/office/drawing/2013/main/command">
      <pc:docMk xmlns:pc="http://schemas.microsoft.com/office/powerpoint/2013/main/command"/>
      <pc:sldMk xmlns:pc="http://schemas.microsoft.com/office/powerpoint/2013/main/command" cId="2547760573" sldId="276"/>
      <ac:spMk id="11" creationId="{D2A5E101-E220-7010-D9B6-F24BE4E0133C}"/>
      <ac:txMk cp="368" len="5">
        <ac:context len="1369" hash="1870536412"/>
      </ac:txMk>
    </ac:txMkLst>
    <p188:pos x="4713923" y="1122807"/>
    <p188:txBody>
      <a:bodyPr/>
      <a:lstStyle/>
      <a:p>
        <a:r>
          <a:rPr lang="en-US"/>
          <a:t>Added word “power”</a:t>
        </a:r>
      </a:p>
    </p188:txBody>
  </p188:cm>
</p188:cmLst>
</file>

<file path=ppt/comments/modernComment_115_468828A.xml><?xml version="1.0" encoding="utf-8"?>
<p188:cmLst xmlns:a="http://schemas.openxmlformats.org/drawingml/2006/main" xmlns:r="http://schemas.openxmlformats.org/officeDocument/2006/relationships" xmlns:p188="http://schemas.microsoft.com/office/powerpoint/2018/8/main">
  <p188:cm id="{E36847E3-3DE9-4B28-99E0-2D462B71E4B6}" authorId="{1832BF8F-946D-12E3-3445-25E87805D2F2}" status="resolved" created="2025-03-14T01:37:58.807">
    <ac:txMkLst xmlns:ac="http://schemas.microsoft.com/office/drawing/2013/main/command">
      <pc:docMk xmlns:pc="http://schemas.microsoft.com/office/powerpoint/2013/main/command"/>
      <pc:sldMk xmlns:pc="http://schemas.microsoft.com/office/powerpoint/2013/main/command" cId="73958026" sldId="277"/>
      <ac:spMk id="6" creationId="{89364F7C-622F-0B0E-4304-632E71CF67E5}"/>
      <ac:txMk cp="243">
        <ac:context len="1546" hash="2163398099"/>
      </ac:txMk>
    </ac:txMkLst>
    <p188:txBody>
      <a:bodyPr/>
      <a:lstStyle/>
      <a:p>
        <a:r>
          <a:rPr lang="en-US"/>
          <a:t>Number of bonds or value of bonds?</a:t>
        </a:r>
      </a:p>
    </p188:txBody>
  </p188:cm>
  <p188:cm id="{1B8B3365-171B-422B-8976-3199D7A43FF7}" authorId="{1832BF8F-946D-12E3-3445-25E87805D2F2}" status="resolved" created="2025-03-14T01:38:32.047">
    <ac:deMkLst xmlns:ac="http://schemas.microsoft.com/office/drawing/2013/main/command">
      <pc:docMk xmlns:pc="http://schemas.microsoft.com/office/powerpoint/2013/main/command"/>
      <pc:sldMk xmlns:pc="http://schemas.microsoft.com/office/powerpoint/2013/main/command" cId="73958026" sldId="277"/>
      <ac:graphicFrameMk id="18" creationId="{54347067-28E1-82FF-DF18-6ED253EDA0B8}"/>
    </ac:deMkLst>
    <p188:txBody>
      <a:bodyPr/>
      <a:lstStyle/>
      <a:p>
        <a:r>
          <a:rPr lang="en-US"/>
          <a:t>I think we need to tighten up descriptions of the chart. Let’s discuss.</a:t>
        </a:r>
      </a:p>
    </p188:txBody>
  </p188:cm>
  <p188:cm id="{C787ED41-D494-4F28-BF4E-F89D3CA9DB0F}" authorId="{1832BF8F-946D-12E3-3445-25E87805D2F2}" status="resolved" created="2025-03-14T01:39:16.243">
    <ac:txMkLst xmlns:ac="http://schemas.microsoft.com/office/drawing/2013/main/command">
      <pc:docMk xmlns:pc="http://schemas.microsoft.com/office/powerpoint/2013/main/command"/>
      <pc:sldMk xmlns:pc="http://schemas.microsoft.com/office/powerpoint/2013/main/command" cId="73958026" sldId="277"/>
      <ac:spMk id="6" creationId="{89364F7C-622F-0B0E-4304-632E71CF67E5}"/>
      <ac:txMk cp="243">
        <ac:context len="1546" hash="2163398099"/>
      </ac:txMk>
    </ac:txMkLst>
    <p188:txBody>
      <a:bodyPr/>
      <a:lstStyle/>
      <a:p>
        <a:r>
          <a:rPr lang="en-US"/>
          <a:t>Largest of what? Of all time? Over the period analyzed and what is that period?</a:t>
        </a:r>
      </a:p>
    </p188:txBody>
  </p188:cm>
  <p188:cm id="{78FB9B20-402E-4999-9A2A-7AA603067DD3}" authorId="{1832BF8F-946D-12E3-3445-25E87805D2F2}" status="resolved" created="2025-03-14T02:07:19.461">
    <pc:sldMkLst xmlns:pc="http://schemas.microsoft.com/office/powerpoint/2013/main/command">
      <pc:docMk/>
      <pc:sldMk cId="73958026" sldId="277"/>
    </pc:sldMkLst>
    <p188:pos x="9283700" y="5375275"/>
    <p188:txBody>
      <a:bodyPr/>
      <a:lstStyle/>
      <a:p>
        <a:r>
          <a:rPr lang="en-US"/>
          <a:t>Perhaps a concluding sentence or two?</a:t>
        </a:r>
      </a:p>
    </p188:txBody>
  </p188:cm>
  <p188:cm id="{A1D96252-2619-42D1-8F3B-A9D4B7B57EFB}" authorId="{1832BF8F-946D-12E3-3445-25E87805D2F2}" status="resolved" created="2025-03-17T17:45:39.311">
    <ac:txMkLst xmlns:ac="http://schemas.microsoft.com/office/drawing/2013/main/command">
      <pc:docMk xmlns:pc="http://schemas.microsoft.com/office/powerpoint/2013/main/command"/>
      <pc:sldMk xmlns:pc="http://schemas.microsoft.com/office/powerpoint/2013/main/command" cId="73958026" sldId="277"/>
      <ac:spMk id="6" creationId="{89364F7C-622F-0B0E-4304-632E71CF67E5}"/>
      <ac:txMk cp="1027" len="234">
        <ac:context len="1546" hash="2163398099"/>
      </ac:txMk>
    </ac:txMkLst>
    <p188:replyLst>
      <p188:reply id="{4D242F5A-E065-C74A-9351-CEB4322B8B29}" authorId="{FFFE9875-0977-981A-AE80-C32BABF307E6}" created="2025-03-18T20:01:01.651">
        <p188:txBody>
          <a:bodyPr/>
          <a:lstStyle/>
          <a:p>
            <a:r>
              <a:rPr lang="en-US"/>
              <a:t>[@Greg Litra] - I’m not sure about the lowers “financing costs”. I don’t know if customers pay more over time (e.g., credit card).  But it would true to say “…lowers monthly customer bills...”</a:t>
            </a:r>
          </a:p>
        </p188:txBody>
      </p188:reply>
      <p188:reply id="{0B6CAAE9-80B1-4E05-B58F-D3897544EA80}" authorId="{1832BF8F-946D-12E3-3445-25E87805D2F2}" created="2025-03-19T19:17:39.168">
        <p188:txBody>
          <a:bodyPr/>
          <a:lstStyle/>
          <a:p>
            <a:r>
              <a:rPr lang="en-US"/>
              <a:t>See if this works.</a:t>
            </a:r>
          </a:p>
        </p188:txBody>
      </p188:reply>
    </p188:replyLst>
    <p188:txBody>
      <a:bodyPr/>
      <a:lstStyle/>
      <a:p>
        <a:r>
          <a:rPr lang="en-US"/>
          <a:t>[@Paul Quinlan] I edited Christopher’s language but I’m not sure this is quite right yet.</a:t>
        </a:r>
      </a:p>
    </p188:txBody>
  </p188:cm>
  <p188:cm id="{C511532D-9992-A74B-B498-947F23600651}" authorId="{FFFE9875-0977-981A-AE80-C32BABF307E6}" created="2025-03-18T19:54:04.426">
    <pc:sldMkLst xmlns:pc="http://schemas.microsoft.com/office/powerpoint/2013/main/command">
      <pc:docMk/>
      <pc:sldMk cId="73958026" sldId="277"/>
    </pc:sldMkLst>
    <p188:replyLst>
      <p188:reply id="{38922DC8-40B9-5840-A5CA-2B47CB51D025}" authorId="{FFFE9875-0977-981A-AE80-C32BABF307E6}" created="2025-03-18T19:55:31.780">
        <p188:txBody>
          <a:bodyPr/>
          <a:lstStyle/>
          <a:p>
            <a:r>
              <a:rPr lang="en-US"/>
              <a:t>Or a subset since some the bonds from the previous slides were paid off. </a:t>
            </a:r>
          </a:p>
        </p188:txBody>
      </p188:reply>
      <p188:reply id="{E544FA12-3592-4492-AFC8-476727B45DAA}" authorId="{F6EDD56E-D439-58B8-CC74-DCF83D77FA90}" created="2025-03-18T20:54:54.509">
        <p188:txBody>
          <a:bodyPr/>
          <a:lstStyle/>
          <a:p>
            <a:r>
              <a:rPr lang="en-US"/>
              <a:t>It is a subset of those that still remain in payment.</a:t>
            </a:r>
          </a:p>
        </p188:txBody>
      </p188:reply>
    </p188:replyLst>
    <p188:txBody>
      <a:bodyPr/>
      <a:lstStyle/>
      <a:p>
        <a:r>
          <a:rPr lang="en-US"/>
          <a:t>What is the universe captured here - is this the same 57 securitizations captured on previous page?</a:t>
        </a:r>
      </a:p>
    </p188:txBody>
  </p188:cm>
  <p188:cm id="{6DA49979-F320-EC49-8DA7-353E9359CB80}" authorId="{FFFE9875-0977-981A-AE80-C32BABF307E6}" created="2025-03-18T19:56:52.815">
    <ac:deMkLst xmlns:ac="http://schemas.microsoft.com/office/drawing/2013/main/command">
      <pc:docMk xmlns:pc="http://schemas.microsoft.com/office/powerpoint/2013/main/command"/>
      <pc:sldMk xmlns:pc="http://schemas.microsoft.com/office/powerpoint/2013/main/command" cId="73958026" sldId="277"/>
      <ac:graphicFrameMk id="18" creationId="{54347067-28E1-82FF-DF18-6ED253EDA0B8}"/>
    </ac:deMkLst>
    <p188:replyLst>
      <p188:reply id="{D222C4F4-E032-484D-BB4B-1B2F4A7AF7ED}" authorId="{1832BF8F-946D-12E3-3445-25E87805D2F2}" created="2025-03-20T13:53:14.902">
        <p188:txBody>
          <a:bodyPr/>
          <a:lstStyle/>
          <a:p>
            <a:r>
              <a:rPr lang="en-US"/>
              <a:t>[@Paul Quinlan] I’ve recast the chart to show years to maturity instead of date. I think this is easier to understand, but see what you think.</a:t>
            </a:r>
          </a:p>
        </p188:txBody>
      </p188:reply>
    </p188:replyLst>
    <p188:txBody>
      <a:bodyPr/>
      <a:lstStyle/>
      <a:p>
        <a:r>
          <a:rPr lang="en-US"/>
          <a:t>I think we had talked about duration?  Is there a way to show that rather end year?  That may be a better way to think about this data. </a:t>
        </a:r>
      </a:p>
    </p188:txBody>
  </p188:cm>
  <p188:cm id="{40C50B03-377A-4746-A59F-0785BC6D25C5}" authorId="{650C1358-103A-342A-486A-C1DD573E2E8E}" status="resolved" created="2025-03-27T18:10:41.054" complete="100000">
    <pc:sldMkLst xmlns:pc="http://schemas.microsoft.com/office/powerpoint/2013/main/command">
      <pc:docMk/>
      <pc:sldMk cId="73958026" sldId="277"/>
    </pc:sldMkLst>
    <p188:txBody>
      <a:bodyPr/>
      <a:lstStyle/>
      <a:p>
        <a:r>
          <a:rPr lang="en-US"/>
          <a:t>[@Greg Litra] I wonder if the last bullet should say something more about the impact - “…balances may accumulate over time to a level that…”</a:t>
        </a:r>
      </a:p>
    </p188:txBody>
    <p188:extLst>
      <p:ext xmlns:p="http://schemas.openxmlformats.org/presentationml/2006/main" uri="{57CB4572-C831-44C2-8A1C-0ADB6CCDFE69}">
        <p223:reactions xmlns:p223="http://schemas.microsoft.com/office/powerpoint/2022/03/main">
          <p223:rxn type="👍">
            <p223:instance time="2025-04-07T21:00:29.226" authorId="{650C1358-103A-342A-486A-C1DD573E2E8E}"/>
          </p223:rxn>
        </p223:reactions>
      </p:ext>
    </p188:extLst>
  </p188:cm>
  <p188:cm id="{4C566E98-B830-48D1-BBDF-777E5583579F}" authorId="{1832BF8F-946D-12E3-3445-25E87805D2F2}" created="2025-04-07T19:20:00.181">
    <ac:txMkLst xmlns:ac="http://schemas.microsoft.com/office/drawing/2013/main/command">
      <pc:docMk xmlns:pc="http://schemas.microsoft.com/office/powerpoint/2013/main/command"/>
      <pc:sldMk xmlns:pc="http://schemas.microsoft.com/office/powerpoint/2013/main/command" cId="73958026" sldId="277"/>
      <ac:spMk id="6" creationId="{89364F7C-622F-0B0E-4304-632E71CF67E5}"/>
      <ac:txMk cp="1441" len="104">
        <ac:context len="1546" hash="2163398099"/>
      </ac:txMk>
    </ac:txMkLst>
    <p188:txBody>
      <a:bodyPr/>
      <a:lstStyle/>
      <a:p>
        <a:r>
          <a:rPr lang="en-US"/>
          <a:t>[@Andy Flores] I think this is what you had in mind. [@Paul Quinlan] Check me on this language.</a:t>
        </a:r>
      </a:p>
    </p188:txBody>
  </p188:cm>
  <p188:cm id="{21170CEA-859E-4636-BFBA-682B820622B6}" authorId="{F6EDD56E-D439-58B8-CC74-DCF83D77FA90}" created="2025-04-11T15:17:17.055">
    <ac:txMkLst xmlns:ac="http://schemas.microsoft.com/office/drawing/2013/main/command">
      <pc:docMk xmlns:pc="http://schemas.microsoft.com/office/powerpoint/2013/main/command"/>
      <pc:sldMk xmlns:pc="http://schemas.microsoft.com/office/powerpoint/2013/main/command" cId="73958026" sldId="277"/>
      <ac:spMk id="29" creationId="{446775C9-9529-CB75-4657-6A3510E66D0C}"/>
      <ac:txMk cp="868" len="5">
        <ac:context len="1496" hash="4105215297"/>
      </ac:txMk>
    </ac:txMkLst>
    <p188:pos x="679903" y="3439727"/>
    <p188:txBody>
      <a:bodyPr/>
      <a:lstStyle/>
      <a:p>
        <a:r>
          <a:rPr lang="en-US"/>
          <a:t>Added word “storm”</a:t>
        </a:r>
      </a:p>
    </p188:txBody>
  </p188:cm>
  <p188:cm id="{CF4FCC73-D40C-4C32-BF8A-34AFC746828F}" authorId="{F6EDD56E-D439-58B8-CC74-DCF83D77FA90}" created="2025-04-11T15:17:53.260">
    <ac:txMkLst xmlns:ac="http://schemas.microsoft.com/office/drawing/2013/main/command">
      <pc:docMk xmlns:pc="http://schemas.microsoft.com/office/powerpoint/2013/main/command"/>
      <pc:sldMk xmlns:pc="http://schemas.microsoft.com/office/powerpoint/2013/main/command" cId="73958026" sldId="277"/>
      <ac:spMk id="29" creationId="{446775C9-9529-CB75-4657-6A3510E66D0C}"/>
      <ac:txMk cp="989" len="10">
        <ac:context len="1496" hash="4105215297"/>
      </ac:txMk>
    </ac:txMkLst>
    <p188:pos x="4584245" y="3599384"/>
    <p188:txBody>
      <a:bodyPr/>
      <a:lstStyle/>
      <a:p>
        <a:r>
          <a:rPr lang="en-US"/>
          <a:t>Removed word “had”</a:t>
        </a:r>
      </a:p>
    </p188:txBody>
  </p188:cm>
</p188:cmLst>
</file>

<file path=ppt/comments/modernComment_116_77AE73CD.xml><?xml version="1.0" encoding="utf-8"?>
<p188:cmLst xmlns:a="http://schemas.openxmlformats.org/drawingml/2006/main" xmlns:r="http://schemas.openxmlformats.org/officeDocument/2006/relationships" xmlns:p188="http://schemas.microsoft.com/office/powerpoint/2018/8/main">
  <p188:cm id="{56638E6D-B838-4A7F-93B4-5A995AFB937C}" authorId="{1832BF8F-946D-12E3-3445-25E87805D2F2}" status="resolved" created="2025-03-31T01:20:24.506" complete="100000">
    <ac:deMkLst xmlns:ac="http://schemas.microsoft.com/office/drawing/2013/main/command">
      <pc:docMk xmlns:pc="http://schemas.microsoft.com/office/powerpoint/2013/main/command"/>
      <pc:sldMk xmlns:pc="http://schemas.microsoft.com/office/powerpoint/2013/main/command" cId="2007921613" sldId="278"/>
      <ac:spMk id="7" creationId="{94E5BD83-F8F3-6AFA-E182-0FE0DE66A3F6}"/>
    </ac:deMkLst>
    <p188:txBody>
      <a:bodyPr/>
      <a:lstStyle/>
      <a:p>
        <a:r>
          <a:rPr lang="en-US"/>
          <a:t>Perhaps we can have a consistent quotation design</a:t>
        </a:r>
      </a:p>
    </p188:txBody>
  </p188:cm>
  <p188:cm id="{9373FAFF-0F98-4CDC-B271-5CECAECD1FEC}" authorId="{F6EDD56E-D439-58B8-CC74-DCF83D77FA90}" status="resolved" created="2025-04-11T13:22:14.049" complete="100000">
    <ac:txMkLst xmlns:ac="http://schemas.microsoft.com/office/drawing/2013/main/command">
      <pc:docMk xmlns:pc="http://schemas.microsoft.com/office/powerpoint/2013/main/command"/>
      <pc:sldMk xmlns:pc="http://schemas.microsoft.com/office/powerpoint/2013/main/command" cId="2007921613" sldId="278"/>
      <ac:spMk id="5" creationId="{71FBAC91-B076-C117-2725-3EFF026DD53D}"/>
      <ac:txMk cp="101" len="6">
        <ac:context len="1483" hash="1601032431"/>
      </ac:txMk>
    </ac:txMkLst>
    <p188:pos x="542924" y="575120"/>
    <p188:txBody>
      <a:bodyPr/>
      <a:lstStyle/>
      <a:p>
        <a:r>
          <a:rPr lang="en-US"/>
          <a:t>Deleted extra space</a:t>
        </a:r>
      </a:p>
    </p188:txBody>
  </p188:cm>
  <p188:cm id="{015F0388-2FE5-43A2-983C-68F52A75A905}" authorId="{1832BF8F-946D-12E3-3445-25E87805D2F2}" status="resolved" created="2025-04-15T13:13:56.623" complete="100000">
    <ac:deMkLst xmlns:ac="http://schemas.microsoft.com/office/drawing/2013/main/command">
      <pc:docMk xmlns:pc="http://schemas.microsoft.com/office/powerpoint/2013/main/command"/>
      <pc:sldMk xmlns:pc="http://schemas.microsoft.com/office/powerpoint/2013/main/command" cId="2007921613" sldId="278"/>
      <ac:picMk id="24" creationId="{7134472D-6F72-15C7-59BB-E3924292E82C}"/>
    </ac:deMkLst>
    <p188:replyLst>
      <p188:reply id="{FB392B82-5E93-C64B-9ED1-269A1D44DDDA}" authorId="{008178EE-30C1-20C7-E7EF-F231021B14B7}" created="2025-04-15T14:58:31.554">
        <p188:txBody>
          <a:bodyPr/>
          <a:lstStyle/>
          <a:p>
            <a:r>
              <a:rPr lang="en-US"/>
              <a:t>Fixed</a:t>
            </a:r>
          </a:p>
        </p188:txBody>
      </p188:reply>
    </p188:replyLst>
    <p188:txBody>
      <a:bodyPr/>
      <a:lstStyle/>
      <a:p>
        <a:r>
          <a:rPr lang="en-US"/>
          <a:t>[@Erica Johansen] Paul says that the purple line should be captioned as “Forecast” not “Original”</a:t>
        </a:r>
      </a:p>
    </p188:txBody>
    <p188:extLst>
      <p:ext xmlns:p="http://schemas.openxmlformats.org/presentationml/2006/main" uri="{57CB4572-C831-44C2-8A1C-0ADB6CCDFE69}">
        <p223:reactions xmlns:p223="http://schemas.microsoft.com/office/powerpoint/2022/03/main">
          <p223:rxn type="👍">
            <p223:instance time="2025-04-15T15:10:16.623" authorId="{1832BF8F-946D-12E3-3445-25E87805D2F2}"/>
          </p223:rxn>
        </p223:reactions>
      </p:ext>
    </p188:extLst>
  </p188:cm>
</p188:cmLst>
</file>

<file path=ppt/comments/modernComment_1390_3328072C.xml><?xml version="1.0" encoding="utf-8"?>
<p188:cmLst xmlns:a="http://schemas.openxmlformats.org/drawingml/2006/main" xmlns:r="http://schemas.openxmlformats.org/officeDocument/2006/relationships" xmlns:p188="http://schemas.microsoft.com/office/powerpoint/2018/8/main">
  <p188:cm id="{A7BCD071-6E98-4403-A990-3AC3E434E881}" authorId="{1832BF8F-946D-12E3-3445-25E87805D2F2}" status="resolved" created="2025-03-13T18:38:44.712" complete="100000">
    <ac:txMkLst xmlns:ac="http://schemas.microsoft.com/office/drawing/2013/main/command">
      <pc:docMk xmlns:pc="http://schemas.microsoft.com/office/powerpoint/2013/main/command"/>
      <pc:sldMk xmlns:pc="http://schemas.microsoft.com/office/powerpoint/2013/main/command" cId="858261292" sldId="5008"/>
      <ac:graphicFrameMk id="23" creationId="{A5B6866F-00C7-D02F-7853-F657762595A9}"/>
      <ac:tblMk/>
      <ac:tcMk rowId="2424435138" colId="199611982"/>
      <ac:txMk cp="86" len="44">
        <ac:context len="132" hash="2321924168"/>
      </ac:txMk>
    </ac:txMkLst>
    <p188:replyLst>
      <p188:reply id="{1260886B-BF22-45B9-80F5-232E43F30023}" authorId="{F6EDD56E-D439-58B8-CC74-DCF83D77FA90}" created="2025-03-13T18:43:10.496">
        <p188:txBody>
          <a:bodyPr/>
          <a:lstStyle/>
          <a:p>
            <a:r>
              <a:rPr lang="en-US"/>
              <a:t>Total since the legislation, was passed</a:t>
            </a:r>
          </a:p>
        </p188:txBody>
      </p188:reply>
      <p188:reply id="{1F069F1D-CE53-4DFA-AED9-6AFD2A319CE7}" authorId="{1832BF8F-946D-12E3-3445-25E87805D2F2}" created="2025-03-13T20:23:13.289">
        <p188:txBody>
          <a:bodyPr/>
          <a:lstStyle/>
          <a:p>
            <a:r>
              <a:rPr lang="en-US"/>
              <a:t>So do these include both paid off securities or only proceedings with pending or current issuances?</a:t>
            </a:r>
          </a:p>
        </p188:txBody>
      </p188:reply>
      <p188:reply id="{5B08EF6E-808E-4D99-8F74-72093E3B60E5}" authorId="{F6EDD56E-D439-58B8-CC74-DCF83D77FA90}" created="2025-03-13T20:33:48.944">
        <p188:txBody>
          <a:bodyPr/>
          <a:lstStyle/>
          <a:p>
            <a:r>
              <a:rPr lang="en-US"/>
              <a:t>These include all petitions for storm cost recovery either through securitization, or in the case of florida short term financed surcharges post 2019. </a:t>
            </a:r>
          </a:p>
        </p188:txBody>
      </p188:reply>
    </p188:replyLst>
    <p188:txBody>
      <a:bodyPr/>
      <a:lstStyle/>
      <a:p>
        <a:r>
          <a:rPr lang="en-US"/>
          <a:t>Is this current petitions or total that have been made since the legislation?</a:t>
        </a:r>
      </a:p>
    </p188:txBody>
  </p188:cm>
  <p188:cm id="{642524D5-E28C-45EE-B206-CEEF8800824B}" authorId="{1832BF8F-946D-12E3-3445-25E87805D2F2}" status="resolved" created="2025-03-14T01:57:18.272" complete="100000">
    <ac:txMkLst xmlns:ac="http://schemas.microsoft.com/office/drawing/2013/main/command">
      <pc:docMk xmlns:pc="http://schemas.microsoft.com/office/powerpoint/2013/main/command"/>
      <pc:sldMk xmlns:pc="http://schemas.microsoft.com/office/powerpoint/2013/main/command" cId="589843388" sldId="268"/>
      <ac:spMk id="22" creationId="{3CAF871F-ECF6-468C-B5C7-58F6523B8860}"/>
      <ac:txMk cp="5" len="1">
        <ac:context len="79" hash="2680267419"/>
      </ac:txMk>
    </ac:txMkLst>
    <p188:replyLst>
      <p188:reply id="{17C8E048-8300-9543-8DF2-0DEA8F2E14C9}" authorId="{FFFE9875-0977-981A-AE80-C32BABF307E6}" created="2025-03-18T18:59:52.374">
        <p188:txBody>
          <a:bodyPr/>
          <a:lstStyle/>
          <a:p>
            <a:r>
              <a:rPr lang="en-US"/>
              <a:t>Map is not working for me.  I see a global map; looks like an embedded in a PPT tool.  Would need to pull in map from slide library with editable states.</a:t>
            </a:r>
          </a:p>
        </p188:txBody>
      </p188:reply>
      <p188:reply id="{30FABA74-73C0-49D4-A2C3-41CDDF1FA88E}" authorId="{1832BF8F-946D-12E3-3445-25E87805D2F2}" created="2025-03-18T19:25:42.706">
        <p188:txBody>
          <a:bodyPr/>
          <a:lstStyle/>
          <a:p>
            <a:r>
              <a:rPr lang="en-US"/>
              <a:t>[@Christopher Bobbitt] Something has happened to the map. I can’t see it anymore. Do NOT paste as a linked object; links tend to get broken.</a:t>
            </a:r>
          </a:p>
        </p188:txBody>
      </p188:reply>
      <p188:reply id="{6610FD0C-0B78-4520-ACC0-DFA079553C31}" authorId="{F6EDD56E-D439-58B8-CC74-DCF83D77FA90}" created="2025-03-18T19:37:41.541">
        <p188:txBody>
          <a:bodyPr/>
          <a:lstStyle/>
          <a:p>
            <a:r>
              <a:rPr lang="en-US"/>
              <a:t>Bizarre, It is not showing for me now either. Let me see if I can import that back in.</a:t>
            </a:r>
          </a:p>
        </p188:txBody>
      </p188:reply>
      <p188:reply id="{E5718C0E-B64F-4A88-9D45-EEFC776E40F7}" authorId="{F6EDD56E-D439-58B8-CC74-DCF83D77FA90}" created="2025-03-18T19:49:33.678">
        <p188:txBody>
          <a:bodyPr/>
          <a:lstStyle/>
          <a:p>
            <a:r>
              <a:rPr lang="en-US"/>
              <a:t>Is it showing up for you now?</a:t>
            </a:r>
          </a:p>
        </p188:txBody>
      </p188:reply>
      <p188:reply id="{AF79ED62-AE52-4586-BE3C-C6612D0DDCFF}" authorId="{1832BF8F-946D-12E3-3445-25E87805D2F2}" created="2025-03-18T19:51:05.098">
        <p188:txBody>
          <a:bodyPr/>
          <a:lstStyle/>
          <a:p>
            <a:r>
              <a:rPr lang="en-US"/>
              <a:t>Nope. Also, all my revisions on the legend are gone. </a:t>
            </a:r>
          </a:p>
        </p188:txBody>
      </p188:reply>
      <p188:reply id="{D9FAAF8C-F1AD-49AD-8761-503C5C1A89D3}" authorId="{1832BF8F-946D-12E3-3445-25E87805D2F2}" created="2025-03-18T19:54:17.085">
        <p188:txBody>
          <a:bodyPr/>
          <a:lstStyle/>
          <a:p>
            <a:r>
              <a:rPr lang="en-US"/>
              <a:t>I sent a link to Paul at 1:48 PM yesterday. Maybe take a look at the version saved right before that.</a:t>
            </a:r>
          </a:p>
        </p188:txBody>
      </p188:reply>
      <p188:reply id="{C2F13759-58D2-43E5-A018-5E1193A20EE4}" authorId="{1832BF8F-946D-12E3-3445-25E87805D2F2}" created="2025-03-18T19:54:41.602">
        <p188:txBody>
          <a:bodyPr/>
          <a:lstStyle/>
          <a:p>
            <a:r>
              <a:rPr lang="en-US"/>
              <a:t>If not, I can fix it or get help doing that.</a:t>
            </a:r>
          </a:p>
        </p188:txBody>
      </p188:reply>
      <p188:reply id="{5371F701-DBAB-42B7-985A-DCAF3F9C34E2}" authorId="{1832BF8F-946D-12E3-3445-25E87805D2F2}" created="2025-03-18T19:59:11.987">
        <p188:txBody>
          <a:bodyPr/>
          <a:lstStyle/>
          <a:p>
            <a:r>
              <a:rPr lang="en-US"/>
              <a:t>Let me get some help. Don't worry about it.</a:t>
            </a:r>
          </a:p>
        </p188:txBody>
      </p188:reply>
      <p188:reply id="{3460325C-E213-4341-A271-40047047E54C}" authorId="{F6EDD56E-D439-58B8-CC74-DCF83D77FA90}" created="2025-03-18T20:03:41.835">
        <p188:txBody>
          <a:bodyPr/>
          <a:lstStyle/>
          <a:p>
            <a:r>
              <a:rPr lang="en-US"/>
              <a:t>Okay, my apologies.</a:t>
            </a:r>
          </a:p>
        </p188:txBody>
      </p188:reply>
    </p188:replyLst>
    <p188:txBody>
      <a:bodyPr/>
      <a:lstStyle/>
      <a:p>
        <a:r>
          <a:rPr lang="en-US"/>
          <a:t>Need a suitable title. Paul, thoughts?</a:t>
        </a:r>
      </a:p>
    </p188:txBody>
  </p188:cm>
  <p188:cm id="{661966BC-24E8-4A48-A0A3-B5A6B3499462}" authorId="{FFFE9875-0977-981A-AE80-C32BABF307E6}" status="resolved" created="2025-03-18T18:58:37.858">
    <ac:txMkLst xmlns:ac="http://schemas.microsoft.com/office/drawing/2013/main/command">
      <pc:docMk xmlns:pc="http://schemas.microsoft.com/office/powerpoint/2013/main/command"/>
      <pc:sldMk xmlns:pc="http://schemas.microsoft.com/office/powerpoint/2013/main/command" cId="858261292" sldId="5008"/>
      <ac:spMk id="6" creationId="{36DBB71A-BFAB-1979-7375-F9FD433620EE}"/>
      <ac:txMk cp="36" len="152">
        <ac:context len="1298" hash="3523818984"/>
      </ac:txMk>
    </ac:txMkLst>
    <p188:pos x="4137607" y="668627"/>
    <p188:txBody>
      <a:bodyPr/>
      <a:lstStyle/>
      <a:p>
        <a:r>
          <a:rPr lang="en-US"/>
          <a:t>Could be worth citing specific numbers.  Southern notes ~$870 million in damage to transmission adn distribution systems in latest 0K.  Duke has published numerous;  I think there numbers out of FL as well.</a:t>
        </a:r>
      </a:p>
    </p188:txBody>
  </p188:cm>
  <p188:cm id="{809431B0-0E0B-6A4C-9838-537E53232B60}" authorId="{FFFE9875-0977-981A-AE80-C32BABF307E6}" status="resolved" created="2025-03-18T19:38:13.686" complete="100000">
    <ac:txMkLst xmlns:ac="http://schemas.microsoft.com/office/drawing/2013/main/command">
      <pc:docMk xmlns:pc="http://schemas.microsoft.com/office/powerpoint/2013/main/command"/>
      <pc:sldMk xmlns:pc="http://schemas.microsoft.com/office/powerpoint/2013/main/command" cId="858261292" sldId="5008"/>
      <ac:spMk id="6" creationId="{36DBB71A-BFAB-1979-7375-F9FD433620EE}"/>
      <ac:txMk cp="568" len="14">
        <ac:context len="1298" hash="3523818984"/>
      </ac:txMk>
    </ac:txMkLst>
    <p188:pos x="3713860" y="1672237"/>
    <p188:txBody>
      <a:bodyPr/>
      <a:lstStyle/>
      <a:p>
        <a:r>
          <a:rPr lang="en-US"/>
          <a:t>Probably need to define this term.</a:t>
        </a:r>
      </a:p>
    </p188:txBody>
    <p188:extLst>
      <p:ext xmlns:p="http://schemas.openxmlformats.org/presentationml/2006/main" uri="{57CB4572-C831-44C2-8A1C-0ADB6CCDFE69}">
        <p223:reactions xmlns:p223="http://schemas.microsoft.com/office/powerpoint/2022/03/main">
          <p223:rxn type="👍">
            <p223:instance time="2025-03-19T19:49:37.568" authorId="{F6EDD56E-D439-58B8-CC74-DCF83D77FA90}"/>
          </p223:rxn>
        </p223:reactions>
      </p:ext>
    </p188:extLst>
  </p188:cm>
  <p188:cm id="{FB048DA2-EA6F-8249-A1AA-5E3146ED1406}" authorId="{FFFE9875-0977-981A-AE80-C32BABF307E6}" status="resolved" created="2025-03-18T19:40:01.084">
    <ac:txMkLst xmlns:ac="http://schemas.microsoft.com/office/drawing/2013/main/command">
      <pc:docMk xmlns:pc="http://schemas.microsoft.com/office/powerpoint/2013/main/command"/>
      <pc:sldMk xmlns:pc="http://schemas.microsoft.com/office/powerpoint/2013/main/command" cId="858261292" sldId="5008"/>
      <ac:spMk id="6" creationId="{36DBB71A-BFAB-1979-7375-F9FD433620EE}"/>
      <ac:txMk cp="1202">
        <ac:context len="1298" hash="3523818984"/>
      </ac:txMk>
    </ac:txMkLst>
    <p188:pos x="4115304" y="4281622"/>
    <p188:replyLst>
      <p188:reply id="{E1841B21-2EE4-4F2A-B0CE-0CF7D1538537}" authorId="{F6EDD56E-D439-58B8-CC74-DCF83D77FA90}" created="2025-03-19T19:49:45.552">
        <p188:txBody>
          <a:bodyPr/>
          <a:lstStyle/>
          <a:p>
            <a:r>
              <a:rPr lang="en-US"/>
              <a:t>Moved to last slide</a:t>
            </a:r>
          </a:p>
        </p188:txBody>
      </p188:reply>
    </p188:replyLst>
    <p188:txBody>
      <a:bodyPr/>
      <a:lstStyle/>
      <a:p>
        <a:r>
          <a:rPr lang="en-US"/>
          <a:t>This feels more like a conclusion statement - does it belong on this slide, which feels more like overview / introduction.</a:t>
        </a:r>
      </a:p>
    </p188:txBody>
  </p188:cm>
  <p188:cm id="{CD50D6DA-28F3-4A7D-AA97-C59C252804FE}" authorId="{1832BF8F-946D-12E3-3445-25E87805D2F2}" status="resolved" created="2025-04-07T19:20:24.525" complete="100000">
    <ac:txMkLst xmlns:ac="http://schemas.microsoft.com/office/drawing/2013/main/command">
      <pc:docMk xmlns:pc="http://schemas.microsoft.com/office/powerpoint/2013/main/command"/>
      <pc:sldMk xmlns:pc="http://schemas.microsoft.com/office/powerpoint/2013/main/command" cId="858261292" sldId="5008"/>
      <ac:spMk id="6" creationId="{36DBB71A-BFAB-1979-7375-F9FD433620EE}"/>
      <ac:txMk cp="386" len="98">
        <ac:context len="1298" hash="3523818984"/>
      </ac:txMk>
    </ac:txMkLst>
    <p188:pos x="345440" y="2042160"/>
    <p188:txBody>
      <a:bodyPr/>
      <a:lstStyle/>
      <a:p>
        <a:r>
          <a:rPr lang="en-US"/>
          <a:t>[@Kevin Hernandez] Does this address your comment?</a:t>
        </a:r>
      </a:p>
    </p188:txBody>
  </p188:cm>
  <p188:cm id="{FF76DA06-4745-4153-8DDF-CD8EDC6A2295}" authorId="{1832BF8F-946D-12E3-3445-25E87805D2F2}" created="2025-04-11T18:55:43.642">
    <pc:sldMkLst xmlns:pc="http://schemas.microsoft.com/office/powerpoint/2013/main/command">
      <pc:docMk/>
      <pc:sldMk cId="858261292" sldId="5008"/>
    </pc:sldMkLst>
    <p188:replyLst>
      <p188:reply id="{1A9D0246-361E-9D49-AB47-329903406D2F}" authorId="{FFFE9875-0977-981A-AE80-C32BABF307E6}" created="2025-04-11T21:16:31.982">
        <p188:txBody>
          <a:bodyPr/>
          <a:lstStyle/>
          <a:p>
            <a:r>
              <a:rPr lang="en-US"/>
              <a:t>[@Greg Litra] - FL should be shaded gray as well per securitization briefing book complied by Christopher.  I’ve changed the color.</a:t>
            </a:r>
          </a:p>
        </p188:txBody>
      </p188:reply>
    </p188:replyLst>
    <p188:txBody>
      <a:bodyPr/>
      <a:lstStyle/>
      <a:p>
        <a:r>
          <a:rPr lang="en-US"/>
          <a:t>[@Paul Quinlan], I updated by coloring NM blue as you suggested. But when I count the dark gray, it adds up to 11 not 12 as referenced in the first bullet on the next page. Should FL be dark gray? [@Christopher Bobbitt], can you clarify?</a:t>
        </a:r>
      </a:p>
    </p188:txBody>
  </p188:cm>
</p188:cmLst>
</file>

<file path=ppt/comments/modernComment_1391_940F836C.xml><?xml version="1.0" encoding="utf-8"?>
<p188:cmLst xmlns:a="http://schemas.openxmlformats.org/drawingml/2006/main" xmlns:r="http://schemas.openxmlformats.org/officeDocument/2006/relationships" xmlns:p188="http://schemas.microsoft.com/office/powerpoint/2018/8/main">
  <p188:cm id="{B1451B9B-509A-4A02-AE66-1FCF8BB9E601}" authorId="{1832BF8F-946D-12E3-3445-25E87805D2F2}" status="resolved" created="2025-03-13T20:45:20.478">
    <ac:txMkLst xmlns:ac="http://schemas.microsoft.com/office/drawing/2013/main/command">
      <pc:docMk xmlns:pc="http://schemas.microsoft.com/office/powerpoint/2013/main/command"/>
      <pc:sldMk xmlns:pc="http://schemas.microsoft.com/office/powerpoint/2013/main/command" cId="2208318223" sldId="269"/>
      <ac:spMk id="5" creationId="{129C2D41-4480-47C4-F203-C53C9F50EA5C}"/>
      <ac:txMk cp="476">
        <ac:context len="993" hash="2518755524"/>
      </ac:txMk>
    </ac:txMkLst>
    <p188:replyLst>
      <p188:reply id="{AECCE124-860E-45BF-B66E-CE382B28C082}" authorId="{F6EDD56E-D439-58B8-CC74-DCF83D77FA90}" created="2025-03-13T21:21:57.216">
        <p188:txBody>
          <a:bodyPr/>
          <a:lstStyle/>
          <a:p>
            <a:r>
              <a:rPr lang="en-US"/>
              <a:t>"2017 and after"</a:t>
            </a:r>
          </a:p>
        </p188:txBody>
      </p188:reply>
    </p188:replyLst>
    <p188:txBody>
      <a:bodyPr/>
      <a:lstStyle/>
      <a:p>
        <a:r>
          <a:rPr lang="en-US"/>
          <a:t>By post 2017, did we mean 2017 and after or after 2017?</a:t>
        </a:r>
      </a:p>
    </p188:txBody>
  </p188:cm>
  <p188:cm id="{85C40C1A-3AE0-4FEF-8A59-F6104DCF1C15}" authorId="{1832BF8F-946D-12E3-3445-25E87805D2F2}" status="resolved" created="2025-03-13T20:45:48.819">
    <ac:txMkLst xmlns:ac="http://schemas.microsoft.com/office/drawing/2013/main/command">
      <pc:docMk xmlns:pc="http://schemas.microsoft.com/office/powerpoint/2013/main/command"/>
      <pc:sldMk xmlns:pc="http://schemas.microsoft.com/office/powerpoint/2013/main/command" cId="2208318223" sldId="269"/>
      <ac:spMk id="5" creationId="{129C2D41-4480-47C4-F203-C53C9F50EA5C}"/>
      <ac:txMk cp="427">
        <ac:context len="993" hash="2518755524"/>
      </ac:txMk>
    </ac:txMkLst>
    <p188:replyLst>
      <p188:reply id="{F757FD24-F457-4817-B3E9-B528BE3EE259}" authorId="{F6EDD56E-D439-58B8-CC74-DCF83D77FA90}" created="2025-03-13T21:21:47.981">
        <p188:txBody>
          <a:bodyPr/>
          <a:lstStyle/>
          <a:p>
            <a:r>
              <a:rPr lang="en-US"/>
              <a:t>Not exactly, I believe it goes like this "The repayments of the costs are still financed , they just aren't securitized. Rather than them creating a special purpose entity to go out into the bond market with the blessing of the PUC they get the PUC's authority to collect higher costs over a shorter period of time, but those costs still have to be financed. IE they have to pay for what they've already spent over and above the funds in the storm recovery fund so they have to finance it, but its much shorter terms. of repayment of 6-24 months. It still is debt, just not securitized debt" I will look into this tomorrow just to confirm that I am right in this regard.</a:t>
            </a:r>
          </a:p>
        </p188:txBody>
      </p188:reply>
    </p188:replyLst>
    <p188:txBody>
      <a:bodyPr/>
      <a:lstStyle/>
      <a:p>
        <a:r>
          <a:rPr lang="en-US"/>
          <a:t>I thought Florida had a pay-as-you-go approach</a:t>
        </a:r>
      </a:p>
    </p188:txBody>
  </p188:cm>
  <p188:cm id="{E518C989-AEE1-1340-9306-10770ADFEEDB}" authorId="{FFFE9875-0977-981A-AE80-C32BABF307E6}" status="resolved" created="2025-03-18T19:02:54.740" complete="100000">
    <ac:deMkLst xmlns:ac="http://schemas.microsoft.com/office/drawing/2013/main/command">
      <pc:docMk xmlns:pc="http://schemas.microsoft.com/office/powerpoint/2013/main/command"/>
      <pc:sldMk xmlns:pc="http://schemas.microsoft.com/office/powerpoint/2013/main/command" cId="2208318223" sldId="269"/>
      <ac:graphicFrameMk id="13" creationId="{D4F41F55-5A29-FC83-ADC9-9B369392B6BB}"/>
    </ac:deMkLst>
    <p188:replyLst>
      <p188:reply id="{69219DC0-3B1B-B941-BC64-A03F8201F11E}" authorId="{FFFE9875-0977-981A-AE80-C32BABF307E6}" created="2025-03-18T19:05:10.807">
        <p188:txBody>
          <a:bodyPr/>
          <a:lstStyle/>
          <a:p>
            <a:r>
              <a:rPr lang="en-US"/>
              <a:t>Same comment for other graphs as well.
</a:t>
            </a:r>
          </a:p>
        </p188:txBody>
      </p188:reply>
    </p188:replyLst>
    <p188:txBody>
      <a:bodyPr/>
      <a:lstStyle/>
      <a:p>
        <a:r>
          <a:rPr lang="en-US"/>
          <a:t>Chart data is linked to a file.  Embedded the raw data into the chart so it does not rely on linked Excel files.  They can break and it makes it hard to audit or recreate the graphic, if needed. </a:t>
        </a:r>
      </a:p>
    </p188:txBody>
  </p188:cm>
  <p188:cm id="{C5361E54-F31A-DD4D-9AE3-3FAC2FF547D3}" authorId="{FFFE9875-0977-981A-AE80-C32BABF307E6}" status="resolved" created="2025-03-18T19:43:48.632" complete="100000">
    <ac:txMkLst xmlns:ac="http://schemas.microsoft.com/office/drawing/2013/main/command">
      <pc:docMk xmlns:pc="http://schemas.microsoft.com/office/powerpoint/2013/main/command"/>
      <pc:sldMk xmlns:pc="http://schemas.microsoft.com/office/powerpoint/2013/main/command" cId="2208318223" sldId="269"/>
      <ac:spMk id="5" creationId="{129C2D41-4480-47C4-F203-C53C9F50EA5C}"/>
      <ac:txMk cp="683">
        <ac:context len="993" hash="2518755524"/>
      </ac:txMk>
    </ac:txMkLst>
    <p188:replyLst>
      <p188:reply id="{7FEFE447-98A3-459D-B302-F8ECF34C0561}" authorId="{F6EDD56E-D439-58B8-CC74-DCF83D77FA90}" created="2025-03-19T19:44:07.851">
        <p188:txBody>
          <a:bodyPr/>
          <a:lstStyle/>
          <a:p>
            <a:r>
              <a:rPr lang="en-US"/>
              <a:t>Maybe just putting something on the charts to denote this.</a:t>
            </a:r>
          </a:p>
        </p188:txBody>
      </p188:reply>
    </p188:replyLst>
    <p188:txBody>
      <a:bodyPr/>
      <a:lstStyle/>
      <a:p>
        <a:r>
          <a:rPr lang="en-US"/>
          <a:t>Do we need to tie this graph.  Uri was Feb. 2021, but the spike in the graph is 2022.  Do we need text or a note or something else to flag the time lag?</a:t>
        </a:r>
      </a:p>
    </p188:txBody>
  </p188:cm>
  <p188:cm id="{62253E9E-3AB6-504E-A272-E0E7A90847E1}" authorId="{FFFE9875-0977-981A-AE80-C32BABF307E6}" status="resolved" created="2025-03-18T19:46:32.360" complete="100000">
    <ac:txMkLst xmlns:ac="http://schemas.microsoft.com/office/drawing/2013/main/command">
      <pc:docMk xmlns:pc="http://schemas.microsoft.com/office/powerpoint/2013/main/command"/>
      <pc:sldMk xmlns:pc="http://schemas.microsoft.com/office/powerpoint/2013/main/command" cId="2208318223" sldId="269"/>
      <ac:spMk id="5" creationId="{129C2D41-4480-47C4-F203-C53C9F50EA5C}"/>
      <ac:txMk cp="1168">
        <ac:context len="1169" hash="755922361"/>
      </ac:txMk>
    </ac:txMkLst>
    <p188:txBody>
      <a:bodyPr/>
      <a:lstStyle/>
      <a:p>
        <a:r>
          <a:rPr lang="en-US"/>
          <a:t>I’m not sure I understand what is meant by this term.  Alternative language or e.g. would help.</a:t>
        </a:r>
      </a:p>
    </p188:txBody>
  </p188:cm>
  <p188:cm id="{CDBCB2F8-1202-9F4B-BF27-B59C9D699B01}" authorId="{FFFE9875-0977-981A-AE80-C32BABF307E6}" status="resolved" created="2025-03-18T19:48:57.009" complete="100000">
    <ac:txMkLst xmlns:ac="http://schemas.microsoft.com/office/drawing/2013/main/command">
      <pc:docMk xmlns:pc="http://schemas.microsoft.com/office/powerpoint/2013/main/command"/>
      <pc:sldMk xmlns:pc="http://schemas.microsoft.com/office/powerpoint/2013/main/command" cId="2208318223" sldId="269"/>
      <ac:spMk id="5" creationId="{129C2D41-4480-47C4-F203-C53C9F50EA5C}"/>
      <ac:txMk cp="80">
        <ac:context len="993" hash="2518755524"/>
      </ac:txMk>
    </ac:txMkLst>
    <p188:replyLst>
      <p188:reply id="{B1C9DDF5-A73B-4938-991F-06D2D4715E5A}" authorId="{F6EDD56E-D439-58B8-CC74-DCF83D77FA90}" created="2025-03-18T20:21:30.782">
        <p188:txBody>
          <a:bodyPr/>
          <a:lstStyle/>
          <a:p>
            <a:r>
              <a:rPr lang="en-US"/>
              <a:t>The national case of securitiztions for storm recovery costs is just the south east, as that is the only region that this is happening in. That is what the map on the previous slide is supposed to convey. But I am happy to point that out with a bullet if it is needed.</a:t>
            </a:r>
          </a:p>
        </p188:txBody>
      </p188:reply>
      <p188:reply id="{84F1AE69-AC01-4280-8673-7462E3DB6271}" authorId="{1832BF8F-946D-12E3-3445-25E87805D2F2}" created="2025-03-19T19:16:04.616">
        <p188:txBody>
          <a:bodyPr/>
          <a:lstStyle/>
          <a:p>
            <a:r>
              <a:rPr lang="en-US"/>
              <a:t>Let’s keep as is.</a:t>
            </a:r>
          </a:p>
        </p188:txBody>
      </p188:reply>
    </p188:replyLst>
    <p188:txBody>
      <a:bodyPr/>
      <a:lstStyle/>
      <a:p>
        <a:r>
          <a:rPr lang="en-US"/>
          <a:t>[@Christopher Bobbitt] - Is the nationally or just the southeast states?  If this is the just the southeast states, we will need a bullet outline scope / mythology behind the numbers.</a:t>
        </a:r>
      </a:p>
    </p188:txBody>
  </p188:cm>
  <p188:cm id="{8BE8E444-94C6-DE4B-A72D-254A04CE7020}" authorId="{FFFE9875-0977-981A-AE80-C32BABF307E6}" status="resolved" created="2025-03-18T19:50:25.520" complete="100000">
    <ac:txMkLst xmlns:ac="http://schemas.microsoft.com/office/drawing/2013/main/command">
      <pc:docMk xmlns:pc="http://schemas.microsoft.com/office/powerpoint/2013/main/command"/>
      <pc:sldMk xmlns:pc="http://schemas.microsoft.com/office/powerpoint/2013/main/command" cId="2208318223" sldId="269"/>
      <ac:spMk id="5" creationId="{129C2D41-4480-47C4-F203-C53C9F50EA5C}"/>
      <ac:txMk cp="290">
        <ac:context len="993" hash="2518755524"/>
      </ac:txMk>
    </ac:txMkLst>
    <p188:replyLst>
      <p188:reply id="{4E7CC856-E09B-4C8C-B65E-DFAF1A91A1CB}" authorId="{F6EDD56E-D439-58B8-CC74-DCF83D77FA90}" created="2025-03-19T19:43:06.004">
        <p188:txBody>
          <a:bodyPr/>
          <a:lstStyle/>
          <a:p>
            <a:r>
              <a:rPr lang="en-US"/>
              <a:t>I feel it serves well here to break down what the two types of petitions that have been looked at are. 1. Storm Cost Securitization 2. Florida temporary surcharges</a:t>
            </a:r>
          </a:p>
        </p188:txBody>
      </p188:reply>
    </p188:replyLst>
    <p188:txBody>
      <a:bodyPr/>
      <a:lstStyle/>
      <a:p>
        <a:r>
          <a:rPr lang="en-US"/>
          <a:t>Bullet feels out of place - better suited for the next page, which is more about timing / duration?</a:t>
        </a:r>
      </a:p>
    </p188:txBody>
  </p188:cm>
  <p188:cm id="{0F0CDC36-1508-4B6E-94FC-F120C6C7C970}" authorId="{F6EDD56E-D439-58B8-CC74-DCF83D77FA90}" created="2025-04-11T15:16:59.379">
    <pc:sldMkLst xmlns:pc="http://schemas.microsoft.com/office/powerpoint/2013/main/command">
      <pc:docMk/>
      <pc:sldMk cId="2484044652" sldId="5009"/>
    </pc:sldMkLst>
    <p188:txBody>
      <a:bodyPr/>
      <a:lstStyle/>
      <a:p>
        <a:r>
          <a:rPr lang="en-US"/>
          <a:t>Changed from “from the State of Florida after 2016” to “after 2016 in Florida”</a:t>
        </a:r>
      </a:p>
    </p188:txBody>
  </p188:cm>
  <p188:cm id="{A5D2290D-D81E-4C50-9BB7-71A4DE7F71AB}" authorId="{1832BF8F-946D-12E3-3445-25E87805D2F2}" created="2025-04-11T20:32:05.216">
    <ac:deMkLst xmlns:ac="http://schemas.microsoft.com/office/drawing/2013/main/command">
      <pc:docMk xmlns:pc="http://schemas.microsoft.com/office/powerpoint/2013/main/command"/>
      <pc:sldMk xmlns:pc="http://schemas.microsoft.com/office/powerpoint/2013/main/command" cId="2484044652" sldId="5009"/>
      <ac:graphicFrameMk id="6" creationId="{46D20F86-11D0-44D4-7733-EB40B1A5534E}"/>
    </ac:deMkLst>
    <p188:replyLst>
      <p188:reply id="{DA6BC0BF-A0A5-6443-955A-EC8E5A9EE0E2}" authorId="{008178EE-30C1-20C7-E7EF-F231021B14B7}" created="2025-04-14T14:39:31.793">
        <p188:txBody>
          <a:bodyPr/>
          <a:lstStyle/>
          <a:p>
            <a:r>
              <a:rPr lang="en-US"/>
              <a:t>[@Greg Litra], I’ve add the y-axis label to the top chart and stretched it left. I’m not sure how to add that kind of blank space with a live excel/PPT chart. Let me know if you want me to take it a step further and redesign it in Adobe Illustrator  where I would have more control there.</a:t>
            </a:r>
          </a:p>
        </p188:txBody>
      </p188:reply>
      <p188:reply id="{EEBA38E1-6B67-4857-B6EC-C549E9358345}" authorId="{1832BF8F-946D-12E3-3445-25E87805D2F2}" created="2025-04-14T18:02:32.018">
        <p188:txBody>
          <a:bodyPr/>
          <a:lstStyle/>
          <a:p>
            <a:r>
              <a:rPr lang="en-US"/>
              <a:t>[@Erica Johansen] This doesn’t look like what you shared earlier.</a:t>
            </a:r>
          </a:p>
        </p188:txBody>
      </p188:reply>
    </p188:replyLst>
    <p188:txBody>
      <a:bodyPr/>
      <a:lstStyle/>
      <a:p>
        <a:r>
          <a:rPr lang="en-US"/>
          <a:t>[@Erica Johansen] Maybe we can stretch the frame to match the dimensions below but keep the y-axes aligned. Either blank space or add an obvious y-axis label - “No. of Petitions”</a:t>
        </a:r>
      </a:p>
    </p188:txBody>
  </p188:cm>
</p188:cmLst>
</file>

<file path=ppt/comments/modernComment_1395_6FC7C733.xml><?xml version="1.0" encoding="utf-8"?>
<p188:cmLst xmlns:a="http://schemas.openxmlformats.org/drawingml/2006/main" xmlns:r="http://schemas.openxmlformats.org/officeDocument/2006/relationships" xmlns:p188="http://schemas.microsoft.com/office/powerpoint/2018/8/main">
  <p188:cm id="{2653F153-DECE-4CA1-8E75-87D4B4106084}" authorId="{F6EDD56E-D439-58B8-CC74-DCF83D77FA90}" status="resolved" created="2025-03-26T13:43:13.478">
    <ac:txMkLst xmlns:ac="http://schemas.microsoft.com/office/drawing/2013/main/command">
      <pc:docMk xmlns:pc="http://schemas.microsoft.com/office/powerpoint/2013/main/command"/>
      <pc:sldMk xmlns:pc="http://schemas.microsoft.com/office/powerpoint/2013/main/command" cId="1875363635" sldId="5013"/>
      <ac:spMk id="6" creationId="{36DBB71A-BFAB-1979-7375-F9FD433620EE}"/>
      <ac:txMk cp="594">
        <ac:context len="793" hash="2180448958"/>
      </ac:txMk>
    </ac:txMkLst>
    <p188:replyLst>
      <p188:reply id="{147E8F3B-866D-4D22-BA86-D18AB2C6AF58}" authorId="{1832BF8F-946D-12E3-3445-25E87805D2F2}" created="2025-03-27T14:28:33.795">
        <p188:txBody>
          <a:bodyPr/>
          <a:lstStyle/>
          <a:p>
            <a:r>
              <a:rPr lang="en-US"/>
              <a:t>We can rely upon this and perhaps triangulate against any S&amp;P forecast to show uncertainty. The original EIA dataset isn’t included anywhere on the Teams site. Please pull these data in so I can audit.</a:t>
            </a:r>
          </a:p>
        </p188:txBody>
      </p188:reply>
    </p188:replyLst>
    <p188:txBody>
      <a:bodyPr/>
      <a:lstStyle/>
      <a:p>
        <a:r>
          <a:rPr lang="en-US"/>
          <a:t>This seems low, but it is what is in the Preliminary Monthly Electric Generator Inventory released today</a:t>
        </a:r>
      </a:p>
    </p188:txBody>
  </p188:cm>
  <p188:cm id="{AB6837C9-1117-4E96-B8DF-AC3323942ADC}" authorId="{F6EDD56E-D439-58B8-CC74-DCF83D77FA90}" status="resolved" created="2025-03-26T14:20:05.163">
    <ac:txMkLst xmlns:ac="http://schemas.microsoft.com/office/drawing/2013/main/command">
      <pc:docMk xmlns:pc="http://schemas.microsoft.com/office/powerpoint/2013/main/command"/>
      <pc:sldMk xmlns:pc="http://schemas.microsoft.com/office/powerpoint/2013/main/command" cId="1875363635" sldId="5013"/>
      <ac:spMk id="6" creationId="{36DBB71A-BFAB-1979-7375-F9FD433620EE}"/>
      <ac:txMk cp="652">
        <ac:context len="793" hash="2180448958"/>
      </ac:txMk>
    </ac:txMkLst>
    <p188:txBody>
      <a:bodyPr/>
      <a:lstStyle/>
      <a:p>
        <a:r>
          <a:rPr lang="en-US"/>
          <a:t>"After years of being held captive by Environmental Extremists, Lunatics, Radicals, and Thugs, allowing other Countries, in particular China, to gain tremendous Economic advantage over us by opening up hundreds of all Coal Fire Power Plants, I am authorizing my Administration to immediately begin producing Energy with BEAUTIFUL, CLEAN COAL".​
Seems like a solid endorsement.​
https://www.latimes.com/environment/story/2025-03-18/trump-ramp-up-production-of-beautiful-clean-coal</a:t>
        </a:r>
      </a:p>
    </p188:txBody>
  </p188:cm>
  <p188:cm id="{80538E94-A3A1-4566-B9CD-710AB851C50F}" authorId="{1832BF8F-946D-12E3-3445-25E87805D2F2}" status="resolved" created="2025-03-27T14:15:47.125">
    <ac:txMkLst xmlns:ac="http://schemas.microsoft.com/office/drawing/2013/main/command">
      <pc:docMk xmlns:pc="http://schemas.microsoft.com/office/powerpoint/2013/main/command"/>
      <pc:sldMk xmlns:pc="http://schemas.microsoft.com/office/powerpoint/2013/main/command" cId="1875363635" sldId="5013"/>
      <ac:spMk id="6" creationId="{36DBB71A-BFAB-1979-7375-F9FD433620EE}"/>
      <ac:txMk cp="77" len="1">
        <ac:context len="793" hash="2180448958"/>
      </ac:txMk>
    </ac:txMkLst>
    <p188:replyLst>
      <p188:reply id="{BBBA294C-4E6B-4AE0-872C-981F46F1C9F8}" authorId="{1832BF8F-946D-12E3-3445-25E87805D2F2}" created="2025-03-27T14:29:40.392">
        <p188:txBody>
          <a:bodyPr/>
          <a:lstStyle/>
          <a:p>
            <a:r>
              <a:rPr lang="en-US"/>
              <a:t>Sounds like we have February so let’s use that.</a:t>
            </a:r>
          </a:p>
        </p188:txBody>
      </p188:reply>
      <p188:reply id="{97C28F71-6927-4CE3-AE7E-8D831DEB0079}" authorId="{1832BF8F-946D-12E3-3445-25E87805D2F2}" created="2025-03-27T14:30:58.639">
        <p188:txBody>
          <a:bodyPr/>
          <a:lstStyle/>
          <a:p>
            <a:r>
              <a:rPr lang="en-US"/>
              <a:t>I changed to 12.5 based upon the January release; does that mean that this year’s estimate has dropped by 300 MW?</a:t>
            </a:r>
          </a:p>
        </p188:txBody>
      </p188:reply>
      <p188:reply id="{09AC049E-4954-4EF1-8791-A0D31423E8AE}" authorId="{F6EDD56E-D439-58B8-CC74-DCF83D77FA90}" created="2025-03-27T14:40:14.941">
        <p188:txBody>
          <a:bodyPr/>
          <a:lstStyle/>
          <a:p>
            <a:r>
              <a:rPr lang="en-US"/>
              <a:t>The February release is reporting 13.1 GW, but it also includes brandon shores and wagner which Talen and PJM are trying to delay retirement on under an RMR. I'll upload the February release so you can take a look too</a:t>
            </a:r>
          </a:p>
        </p188:txBody>
      </p188:reply>
    </p188:replyLst>
    <p188:txBody>
      <a:bodyPr/>
      <a:lstStyle/>
      <a:p>
        <a:r>
          <a:rPr lang="en-US"/>
          <a:t>See the January generator inventory (which I think is the latest release). Excel workbook is in the Research folder for this topic; see pivot table.</a:t>
        </a:r>
      </a:p>
    </p188:txBody>
  </p188:cm>
  <p188:cm id="{9578231E-350C-4F36-86EF-651CDA7F5774}" authorId="{1832BF8F-946D-12E3-3445-25E87805D2F2}" status="resolved" created="2025-03-27T14:16:18.153">
    <ac:txMkLst xmlns:ac="http://schemas.microsoft.com/office/drawing/2013/main/command">
      <pc:docMk xmlns:pc="http://schemas.microsoft.com/office/powerpoint/2013/main/command"/>
      <pc:sldMk xmlns:pc="http://schemas.microsoft.com/office/powerpoint/2013/main/command" cId="1875363635" sldId="5013"/>
      <ac:spMk id="6" creationId="{36DBB71A-BFAB-1979-7375-F9FD433620EE}"/>
      <ac:txMk cp="211" len="3">
        <ac:context len="793" hash="2180448958"/>
      </ac:txMk>
    </ac:txMkLst>
    <p188:txBody>
      <a:bodyPr/>
      <a:lstStyle/>
      <a:p>
        <a:r>
          <a:rPr lang="en-US"/>
          <a:t>Is this supposed to be 2024?</a:t>
        </a:r>
      </a:p>
    </p188:txBody>
    <p188:extLst>
      <p:ext xmlns:p="http://schemas.openxmlformats.org/presentationml/2006/main" uri="{57CB4572-C831-44C2-8A1C-0ADB6CCDFE69}">
        <p223:reactions xmlns:p223="http://schemas.microsoft.com/office/powerpoint/2022/03/main">
          <p223:rxn type="👍">
            <p223:instance time="2025-03-27T14:33:13.291" authorId="{F6EDD56E-D439-58B8-CC74-DCF83D77FA90}"/>
          </p223:rxn>
        </p223:reactions>
      </p:ext>
    </p188:extLst>
  </p188:cm>
  <p188:cm id="{D935E9C5-5837-47B7-A153-001F0044242F}" authorId="{1832BF8F-946D-12E3-3445-25E87805D2F2}" status="resolved" created="2025-03-27T14:33:49.309">
    <ac:deMkLst xmlns:ac="http://schemas.microsoft.com/office/drawing/2013/main/command">
      <pc:docMk xmlns:pc="http://schemas.microsoft.com/office/powerpoint/2013/main/command"/>
      <pc:sldMk xmlns:pc="http://schemas.microsoft.com/office/powerpoint/2013/main/command" cId="1875363635" sldId="5013"/>
      <ac:spMk id="5" creationId="{E68DA708-8540-D806-C166-CA239DB73F74}"/>
    </ac:deMkLst>
    <p188:replyLst>
      <p188:reply id="{6EF15BA1-D139-4E66-97BB-A616E8932AC8}" authorId="{F6EDD56E-D439-58B8-CC74-DCF83D77FA90}" created="2025-03-27T14:49:03.003">
        <p188:txBody>
          <a:bodyPr/>
          <a:lstStyle/>
          <a:p>
            <a:r>
              <a:rPr lang="en-US"/>
              <a:t>This data is just directly what was reported on the today in energy page.  The second chart added from the data in the January workbook is now on this page.</a:t>
            </a:r>
          </a:p>
        </p188:txBody>
      </p188:reply>
    </p188:replyLst>
    <p188:txBody>
      <a:bodyPr/>
      <a:lstStyle/>
      <a:p>
        <a:r>
          <a:rPr lang="en-US"/>
          <a:t>Per earlier comment, I’d like to see the original data, a pivot table (see my Jan. data workbook). </a:t>
        </a:r>
      </a:p>
    </p188:txBody>
  </p188:cm>
  <p188:cm id="{A26743C0-EE0A-4D36-8FC4-577CF981725C}" authorId="{1832BF8F-946D-12E3-3445-25E87805D2F2}" status="resolved" created="2025-03-27T14:34:44.134">
    <ac:txMkLst xmlns:ac="http://schemas.microsoft.com/office/drawing/2013/main/command">
      <pc:docMk xmlns:pc="http://schemas.microsoft.com/office/powerpoint/2013/main/command"/>
      <pc:sldMk xmlns:pc="http://schemas.microsoft.com/office/powerpoint/2013/main/command" cId="1875363635" sldId="5013"/>
      <ac:spMk id="6" creationId="{36DBB71A-BFAB-1979-7375-F9FD433620EE}"/>
      <ac:txMk cp="594">
        <ac:context len="793" hash="2180448958"/>
      </ac:txMk>
    </ac:txMkLst>
    <p188:replyLst>
      <p188:reply id="{E228A01F-A056-414B-887A-E94AAFF47B4C}" authorId="{F6EDD56E-D439-58B8-CC74-DCF83D77FA90}" created="2025-03-27T14:41:10.366">
        <p188:txBody>
          <a:bodyPr/>
          <a:lstStyle/>
          <a:p>
            <a:r>
              <a:rPr lang="en-US"/>
              <a:t>I thought it might be helpful to reflect that these preliminary numbers are subject to change with a concrete example that was supposed to retire this year. It is reflected on the next page though if you want to remove the language here. </a:t>
            </a:r>
          </a:p>
        </p188:txBody>
      </p188:reply>
      <p188:reply id="{43632011-32C0-4A92-82D0-C06EF799C270}" authorId="{F6EDD56E-D439-58B8-CC74-DCF83D77FA90}" created="2025-03-28T14:22:16.446">
        <p188:txBody>
          <a:bodyPr/>
          <a:lstStyle/>
          <a:p>
            <a:r>
              <a:rPr lang="en-US"/>
              <a:t>[@Greg Litra], Naughton on the next page is the only other plant I'm seeing in the prelim EIA data, but it is converting to NG. The EIA shows it as retiring coal so I don't think that needs to be included as they are showing that conversion there.</a:t>
            </a:r>
          </a:p>
        </p188:txBody>
      </p188:reply>
    </p188:replyLst>
    <p188:txBody>
      <a:bodyPr/>
      <a:lstStyle/>
      <a:p>
        <a:r>
          <a:rPr lang="en-US"/>
          <a:t>This should go with the delayed retirements on the next page. Is it reflected there? Or maybe we put in commentary on that page.</a:t>
        </a:r>
      </a:p>
    </p188:txBody>
  </p188:cm>
</p188:cmLst>
</file>

<file path=ppt/comments/modernComment_1396_172B69A8.xml><?xml version="1.0" encoding="utf-8"?>
<p188:cmLst xmlns:a="http://schemas.openxmlformats.org/drawingml/2006/main" xmlns:r="http://schemas.openxmlformats.org/officeDocument/2006/relationships" xmlns:p188="http://schemas.microsoft.com/office/powerpoint/2018/8/main">
  <p188:cm id="{14C45C5B-09EE-432F-8971-E4152A4AE2F0}" authorId="{1832BF8F-946D-12E3-3445-25E87805D2F2}" created="2025-04-09T17:46:48.014">
    <pc:sldMkLst xmlns:pc="http://schemas.microsoft.com/office/powerpoint/2013/main/command">
      <pc:docMk/>
      <pc:sldMk cId="388721064" sldId="5014"/>
    </pc:sldMkLst>
    <p188:pos x="7277100" y="1025525"/>
    <p188:replyLst>
      <p188:reply id="{E1B50B4D-618B-4541-B316-06344F9FDC36}" authorId="{650C1358-103A-342A-486A-C1DD573E2E8E}" created="2025-04-09T17:59:24.529">
        <p188:txBody>
          <a:bodyPr/>
          <a:lstStyle/>
          <a:p>
            <a:r>
              <a:rPr lang="en-US"/>
              <a:t>I'm not sure the nuclear one on plant closures is appropriate.  I looked and didn't see a good alternative although you could include the one on Generation AI or you could point the link to the page on SMRs.</a:t>
            </a:r>
          </a:p>
        </p188:txBody>
      </p188:reply>
      <p188:reply id="{662FE0DA-890C-4C19-AD45-BBEAC62696EE}" authorId="{1832BF8F-946D-12E3-3445-25E87805D2F2}" created="2025-04-09T18:13:56.211">
        <p188:txBody>
          <a:bodyPr/>
          <a:lstStyle/>
          <a:p>
            <a:r>
              <a:rPr lang="en-US"/>
              <a:t>Thanks. I debated on that one and it’s hard to tell vintage since we took all dates off the content. I’ll use the Gen AI article. </a:t>
            </a:r>
          </a:p>
        </p188:txBody>
      </p188:reply>
      <p188:reply id="{63A1165F-BE89-430C-907D-58E2E0D4390B}" authorId="{650C1358-103A-342A-486A-C1DD573E2E8E}" created="2025-04-09T18:28:49.553">
        <p188:txBody>
          <a:bodyPr/>
          <a:lstStyle/>
          <a:p>
            <a:r>
              <a:rPr lang="en-US"/>
              <a:t>Is it okay that the AI case is on here twice (also under gen retirements)?  I feel like our nuclear content could (should) have stronger content.  It might be worth reaching out to Preston, Ed, Frank, Marc, Luke, and Morgan to see if other content could work for nuclear if we don't want to list the AI article twice. </a:t>
            </a:r>
          </a:p>
        </p188:txBody>
      </p188:reply>
    </p188:replyLst>
    <p188:txBody>
      <a:bodyPr/>
      <a:lstStyle/>
      <a:p>
        <a:r>
          <a:rPr lang="en-US"/>
          <a:t>[@Andy Flores] Let me know if you are aware of any other content that might be appropriate for these topics in lieu of what I’ve put here.</a:t>
        </a:r>
      </a:p>
    </p188:txBody>
  </p188:cm>
  <p188:cm id="{2A0F32F3-83BD-4FF1-8BFE-1DA9D7030545}" authorId="{0B33064A-FB63-1E8C-9BC2-6DDDC42AD4E2}" status="resolved" created="2025-04-11T15:32:44.924" complete="100000">
    <ac:deMkLst xmlns:ac="http://schemas.microsoft.com/office/drawing/2013/main/command">
      <pc:docMk xmlns:pc="http://schemas.microsoft.com/office/powerpoint/2013/main/command"/>
      <pc:sldMk xmlns:pc="http://schemas.microsoft.com/office/powerpoint/2013/main/command" cId="388721064" sldId="5014"/>
      <ac:spMk id="10" creationId="{D474CC8C-BA17-03F9-5834-9F25F5CCCB79}"/>
    </ac:deMkLst>
    <p188:txBody>
      <a:bodyPr/>
      <a:lstStyle/>
      <a:p>
        <a:r>
          <a:rPr lang="en-US"/>
          <a:t>All links have been validated</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66537D-6E52-BB44-976A-0123FCBDB3E7}"/>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4" name="Footer Placeholder 3">
            <a:extLst>
              <a:ext uri="{FF2B5EF4-FFF2-40B4-BE49-F238E27FC236}">
                <a16:creationId xmlns:a16="http://schemas.microsoft.com/office/drawing/2014/main" id="{55C6EC1F-2C7D-0244-B548-B95FB99B3A8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ADAA88B-7326-F14A-8ACC-451685B0B86F}"/>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D51402-0AB7-8D4D-8061-7ECA9EF6E735}" type="slidenum">
              <a:rPr lang="en-US" smtClean="0"/>
              <a:t>‹#›</a:t>
            </a:fld>
            <a:endParaRPr lang="en-US"/>
          </a:p>
        </p:txBody>
      </p:sp>
    </p:spTree>
    <p:extLst>
      <p:ext uri="{BB962C8B-B14F-4D97-AF65-F5344CB8AC3E}">
        <p14:creationId xmlns:p14="http://schemas.microsoft.com/office/powerpoint/2010/main" val="723051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1F99236-4D48-8B4D-B4E9-39DA4333DA4D}" type="datetimeFigureOut">
              <a:rPr lang="en-US" smtClean="0"/>
              <a:t>4/15/2025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3FF06A2-BFC5-ED49-AAEF-85890C66EAF7}" type="slidenum">
              <a:rPr lang="en-US" smtClean="0"/>
              <a:t>‹#›</a:t>
            </a:fld>
            <a:endParaRPr lang="en-US"/>
          </a:p>
        </p:txBody>
      </p:sp>
    </p:spTree>
    <p:extLst>
      <p:ext uri="{BB962C8B-B14F-4D97-AF65-F5344CB8AC3E}">
        <p14:creationId xmlns:p14="http://schemas.microsoft.com/office/powerpoint/2010/main" val="26331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5</a:t>
            </a:fld>
            <a:endParaRPr lang="en-US"/>
          </a:p>
        </p:txBody>
      </p:sp>
    </p:spTree>
    <p:extLst>
      <p:ext uri="{BB962C8B-B14F-4D97-AF65-F5344CB8AC3E}">
        <p14:creationId xmlns:p14="http://schemas.microsoft.com/office/powerpoint/2010/main" val="1322784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8</a:t>
            </a:fld>
            <a:endParaRPr lang="en-US"/>
          </a:p>
        </p:txBody>
      </p:sp>
    </p:spTree>
    <p:extLst>
      <p:ext uri="{BB962C8B-B14F-4D97-AF65-F5344CB8AC3E}">
        <p14:creationId xmlns:p14="http://schemas.microsoft.com/office/powerpoint/2010/main" val="2743271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https://www.canada.ca/en/natural-resources-canada/news/2025/03/canada-invests-in-the-next-generation-of-canadian-made-clean-affordable-nuclear-energy0.html</a:t>
            </a:r>
          </a:p>
          <a:p>
            <a:r>
              <a:rPr lang="en-US"/>
              <a:t>https://www.neimagazine.com/analysis/canada-takes-a-global-lead-on-tripling-nuclear/?cf-view&amp;cf-closed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FF06A2-BFC5-ED49-AAEF-85890C66EA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0326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13</a:t>
            </a:fld>
            <a:endParaRPr lang="en-US"/>
          </a:p>
        </p:txBody>
      </p:sp>
    </p:spTree>
    <p:extLst>
      <p:ext uri="{BB962C8B-B14F-4D97-AF65-F5344CB8AC3E}">
        <p14:creationId xmlns:p14="http://schemas.microsoft.com/office/powerpoint/2010/main" val="2812812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18</a:t>
            </a:fld>
            <a:endParaRPr lang="en-US"/>
          </a:p>
        </p:txBody>
      </p:sp>
    </p:spTree>
    <p:extLst>
      <p:ext uri="{BB962C8B-B14F-4D97-AF65-F5344CB8AC3E}">
        <p14:creationId xmlns:p14="http://schemas.microsoft.com/office/powerpoint/2010/main" val="476686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19</a:t>
            </a:fld>
            <a:endParaRPr lang="en-US"/>
          </a:p>
        </p:txBody>
      </p:sp>
    </p:spTree>
    <p:extLst>
      <p:ext uri="{BB962C8B-B14F-4D97-AF65-F5344CB8AC3E}">
        <p14:creationId xmlns:p14="http://schemas.microsoft.com/office/powerpoint/2010/main" val="2017291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20</a:t>
            </a:fld>
            <a:endParaRPr lang="en-US"/>
          </a:p>
        </p:txBody>
      </p:sp>
    </p:spTree>
    <p:extLst>
      <p:ext uri="{BB962C8B-B14F-4D97-AF65-F5344CB8AC3E}">
        <p14:creationId xmlns:p14="http://schemas.microsoft.com/office/powerpoint/2010/main" val="777668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EPA actions: https://www.capitaliq.spglobal.com/apisv3/spg-webplatform-core/news/article?KeyProductLinkType=2&amp;id=88003491</a:t>
            </a:r>
          </a:p>
          <a:p>
            <a:r>
              <a:rPr lang="en-US"/>
              <a:t>Brandon Shores, Wagner: https://www.capitaliq.spglobal.com/apisv3/spg-webplatform-core/news/article?KeyProductLinkType=2&amp;id=87276735&amp;redirected=1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FF06A2-BFC5-ED49-AAEF-85890C66EA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83274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le Slide - General/C&amp;S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a:spLocks noGrp="1" noRot="1" noMove="1" noResize="1" noEditPoints="1" noAdjustHandles="1" noChangeArrowheads="1" noChangeShapeType="1"/>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a:t>Copyright © 2025 by ScottMadden, Inc. All rights reserved.</a:t>
            </a:r>
          </a:p>
        </p:txBody>
      </p:sp>
      <p:pic>
        <p:nvPicPr>
          <p:cNvPr id="9" name="Picture 8">
            <a:extLst>
              <a:ext uri="{FF2B5EF4-FFF2-40B4-BE49-F238E27FC236}">
                <a16:creationId xmlns:a16="http://schemas.microsoft.com/office/drawing/2014/main" id="{E656A5F8-9958-B5A7-476B-D7BE05A3C17A}"/>
              </a:ext>
            </a:extLst>
          </p:cNvPr>
          <p:cNvPicPr>
            <a:picLocks noChangeAspect="1"/>
          </p:cNvPicPr>
          <p:nvPr userDrawn="1"/>
        </p:nvPicPr>
        <p:blipFill>
          <a:blip r:embed="rId3"/>
          <a:srcRect/>
          <a:stretch/>
        </p:blipFill>
        <p:spPr>
          <a:xfrm>
            <a:off x="0" y="0"/>
            <a:ext cx="12191999" cy="6864625"/>
          </a:xfrm>
          <a:prstGeom prst="rect">
            <a:avLst/>
          </a:prstGeom>
        </p:spPr>
      </p:pic>
    </p:spTree>
    <p:extLst>
      <p:ext uri="{BB962C8B-B14F-4D97-AF65-F5344CB8AC3E}">
        <p14:creationId xmlns:p14="http://schemas.microsoft.com/office/powerpoint/2010/main" val="234645611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A0D2C32-8A56-1900-8AAC-117ED044EE72}"/>
              </a:ext>
            </a:extLst>
          </p:cNvPr>
          <p:cNvPicPr>
            <a:picLocks noChangeAspect="1"/>
          </p:cNvPicPr>
          <p:nvPr userDrawn="1"/>
        </p:nvPicPr>
        <p:blipFill>
          <a:blip r:embed="rId3"/>
          <a:srcRect/>
          <a:stretch/>
        </p:blipFill>
        <p:spPr>
          <a:xfrm>
            <a:off x="0" y="0"/>
            <a:ext cx="12191999" cy="6864625"/>
          </a:xfrm>
          <a:prstGeom prst="rect">
            <a:avLst/>
          </a:prstGeom>
        </p:spPr>
      </p:pic>
    </p:spTree>
    <p:extLst>
      <p:ext uri="{BB962C8B-B14F-4D97-AF65-F5344CB8AC3E}">
        <p14:creationId xmlns:p14="http://schemas.microsoft.com/office/powerpoint/2010/main" val="1961155286"/>
      </p:ext>
    </p:extLst>
  </p:cSld>
  <p:clrMapOvr>
    <a:masterClrMapping/>
  </p:clrMapOvr>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C9E0D5B-BBA5-6D4B-B5CB-69F1742E65B9}"/>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587830" y="3244516"/>
            <a:ext cx="10972799" cy="629653"/>
          </a:xfrm>
          <a:prstGeom prst="rect">
            <a:avLst/>
          </a:prstGeom>
        </p:spPr>
        <p:txBody>
          <a:bodyPr anchor="t" anchorCtr="1">
            <a:noAutofit/>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pPr lvl="0"/>
            <a:r>
              <a:rPr lang="en-US"/>
              <a:t>Click to add Section Title – Arial Bold, 40 Pt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5643006" y="2038937"/>
            <a:ext cx="905988" cy="888828"/>
          </a:xfrm>
          <a:prstGeom prst="rect">
            <a:avLst/>
          </a:prstGeom>
        </p:spPr>
        <p:txBody>
          <a:bodyPr anchor="ctr">
            <a:normAutofit/>
          </a:bodyP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587829" y="3906183"/>
            <a:ext cx="10972800" cy="496795"/>
          </a:xfrm>
          <a:prstGeom prst="rect">
            <a:avLst/>
          </a:prstGeom>
        </p:spPr>
        <p:txBody>
          <a:bodyPr anchor="ctr" anchorCtr="1">
            <a:noAutofit/>
          </a:bodyPr>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pPr lvl="0"/>
            <a:r>
              <a:rPr lang="en-US"/>
              <a:t>CLICK TO ADD SUBTITLE – Arial regular, 20 Point, center aligned</a:t>
            </a:r>
          </a:p>
        </p:txBody>
      </p:sp>
    </p:spTree>
    <p:extLst>
      <p:ext uri="{BB962C8B-B14F-4D97-AF65-F5344CB8AC3E}">
        <p14:creationId xmlns:p14="http://schemas.microsoft.com/office/powerpoint/2010/main" val="229499772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3DFBA283-C9F3-4153-A91D-B1CA4EB1943C}"/>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DFCE90-FD20-BB15-AE35-741EE64DB555}"/>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169039929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25819E8-19D5-5747-BE22-36667B9DD8C5}"/>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7" name="Content Placeholder 4">
            <a:extLst>
              <a:ext uri="{FF2B5EF4-FFF2-40B4-BE49-F238E27FC236}">
                <a16:creationId xmlns:a16="http://schemas.microsoft.com/office/drawing/2014/main" id="{F01D5897-028A-483C-895B-D8A92D6F2A7B}"/>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3">
            <a:extLst>
              <a:ext uri="{FF2B5EF4-FFF2-40B4-BE49-F238E27FC236}">
                <a16:creationId xmlns:a16="http://schemas.microsoft.com/office/drawing/2014/main" id="{84B28F2A-313F-01DA-6134-7350E5D2227C}"/>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151029106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352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3">
            <a:extLst>
              <a:ext uri="{FF2B5EF4-FFF2-40B4-BE49-F238E27FC236}">
                <a16:creationId xmlns:a16="http://schemas.microsoft.com/office/drawing/2014/main" id="{DDA42139-D1C4-A335-ED8B-C1005BA24EA6}"/>
              </a:ext>
            </a:extLst>
          </p:cNvPr>
          <p:cNvSpPr>
            <a:spLocks noGrp="1"/>
          </p:cNvSpPr>
          <p:nvPr>
            <p:ph sz="quarter" idx="13" hasCustomPrompt="1"/>
          </p:nvPr>
        </p:nvSpPr>
        <p:spPr>
          <a:xfrm>
            <a:off x="7153835" y="6382125"/>
            <a:ext cx="4034399" cy="279400"/>
          </a:xfrm>
        </p:spPr>
        <p:txBody>
          <a:bodyPr lIns="0" rIns="0" anchor="b" anchorCtr="0"/>
          <a:lstStyle>
            <a:lvl1pPr algn="r">
              <a:defRPr sz="700" b="1">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111752465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3">
            <a:extLst>
              <a:ext uri="{FF2B5EF4-FFF2-40B4-BE49-F238E27FC236}">
                <a16:creationId xmlns:a16="http://schemas.microsoft.com/office/drawing/2014/main" id="{B712D713-2EBF-6FD8-FCC4-AFEE6CC9BF07}"/>
              </a:ext>
            </a:extLst>
          </p:cNvPr>
          <p:cNvSpPr>
            <a:spLocks noGrp="1"/>
          </p:cNvSpPr>
          <p:nvPr>
            <p:ph sz="quarter" idx="13"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79664505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2465743"/>
            <a:ext cx="5486400" cy="3732831"/>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2465882"/>
            <a:ext cx="5486400" cy="3733212"/>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4B7DE52D-7B2E-4598-835A-683751D195E7}"/>
              </a:ext>
            </a:extLst>
          </p:cNvPr>
          <p:cNvSpPr>
            <a:spLocks noGrp="1"/>
          </p:cNvSpPr>
          <p:nvPr>
            <p:ph sz="quarter" idx="13"/>
          </p:nvPr>
        </p:nvSpPr>
        <p:spPr>
          <a:xfrm>
            <a:off x="438150" y="1115568"/>
            <a:ext cx="11366500" cy="1228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18A7D4-4149-6955-DA0B-E30A003CB07B}"/>
              </a:ext>
            </a:extLst>
          </p:cNvPr>
          <p:cNvSpPr>
            <a:spLocks noGrp="1"/>
          </p:cNvSpPr>
          <p:nvPr>
            <p:ph sz="quarter" idx="14"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562926126"/>
      </p:ext>
    </p:extLst>
  </p:cSld>
  <p:clrMapOvr>
    <a:masterClrMapping/>
  </p:clrMapOvr>
  <p:hf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2465743"/>
            <a:ext cx="5486400" cy="3732831"/>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2465882"/>
            <a:ext cx="5486400" cy="3733212"/>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4B7DE52D-7B2E-4598-835A-683751D195E7}"/>
              </a:ext>
            </a:extLst>
          </p:cNvPr>
          <p:cNvSpPr>
            <a:spLocks noGrp="1"/>
          </p:cNvSpPr>
          <p:nvPr>
            <p:ph sz="quarter" idx="13"/>
          </p:nvPr>
        </p:nvSpPr>
        <p:spPr>
          <a:xfrm>
            <a:off x="438150" y="1115568"/>
            <a:ext cx="11366500" cy="1228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3EDFC4-2AD7-42E4-1C67-B60334721172}"/>
              </a:ext>
            </a:extLst>
          </p:cNvPr>
          <p:cNvSpPr>
            <a:spLocks noGrp="1"/>
          </p:cNvSpPr>
          <p:nvPr>
            <p:ph sz="quarter" idx="14"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2119335518"/>
      </p:ext>
    </p:extLst>
  </p:cSld>
  <p:clrMapOvr>
    <a:masterClrMapping/>
  </p:clrMapOvr>
  <p:hf hdr="0" dt="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3" name="Content Placeholder 3">
            <a:extLst>
              <a:ext uri="{FF2B5EF4-FFF2-40B4-BE49-F238E27FC236}">
                <a16:creationId xmlns:a16="http://schemas.microsoft.com/office/drawing/2014/main" id="{294871C0-5C08-D181-B072-6EADEF5E076E}"/>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3164621658"/>
      </p:ext>
    </p:extLst>
  </p:cSld>
  <p:clrMapOvr>
    <a:masterClrMapping/>
  </p:clrMapOvr>
  <p:transition/>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3" name="Content Placeholder 3">
            <a:extLst>
              <a:ext uri="{FF2B5EF4-FFF2-40B4-BE49-F238E27FC236}">
                <a16:creationId xmlns:a16="http://schemas.microsoft.com/office/drawing/2014/main" id="{A2E0CC12-B554-591B-592F-C11A96790A6A}"/>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571595988"/>
      </p:ext>
    </p:extLst>
  </p:cSld>
  <p:clrMapOvr>
    <a:masterClrMapping/>
  </p:clrMapOvr>
  <p:transition/>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321EB35-84F1-374C-9851-23EC65BF4960}"/>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3" name="Content Placeholder 3">
            <a:extLst>
              <a:ext uri="{FF2B5EF4-FFF2-40B4-BE49-F238E27FC236}">
                <a16:creationId xmlns:a16="http://schemas.microsoft.com/office/drawing/2014/main" id="{59F69105-B1E4-919A-1B4E-94307D6CFC3E}"/>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308542747"/>
      </p:ext>
    </p:extLst>
  </p:cSld>
  <p:clrMapOvr>
    <a:masterClrMapping/>
  </p:clrMapOvr>
  <p:transition/>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075559"/>
      </p:ext>
    </p:extLst>
  </p:cSld>
  <p:clrMapOvr>
    <a:masterClrMapping/>
  </p:clrMapOvr>
  <p:transition/>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5538534"/>
      </p:ext>
    </p:extLst>
  </p:cSld>
  <p:clrMapOvr>
    <a:masterClrMapping/>
  </p:clrMapOvr>
  <p:transition/>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 Quotation w/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03BFC9-E597-9B45-98AF-905CECB66A22}"/>
              </a:ext>
            </a:extLst>
          </p:cNvPr>
          <p:cNvSpPr>
            <a:spLocks noGrp="1"/>
          </p:cNvSpPr>
          <p:nvPr>
            <p:ph type="body" sz="quarter" idx="17" hasCustomPrompt="1"/>
          </p:nvPr>
        </p:nvSpPr>
        <p:spPr>
          <a:xfrm>
            <a:off x="6096000" y="1219196"/>
            <a:ext cx="6096000" cy="2743200"/>
          </a:xfrm>
          <a:prstGeom prst="rect">
            <a:avLst/>
          </a:prstGeom>
          <a:solidFill>
            <a:srgbClr val="26BCD7"/>
          </a:solidFill>
        </p:spPr>
        <p:txBody>
          <a:bodyPr rIns="365760" anchor="ctr"/>
          <a:lstStyle>
            <a:lvl1pPr marL="0" indent="0" algn="r">
              <a:buNone/>
              <a:defRPr sz="2200" i="1">
                <a:solidFill>
                  <a:schemeClr val="bg1"/>
                </a:solidFill>
                <a:latin typeface="Arial" panose="020B0604020202020204" pitchFamily="34" charset="0"/>
                <a:cs typeface="Arial" panose="020B0604020202020204" pitchFamily="34" charset="0"/>
              </a:defRPr>
            </a:lvl1pPr>
          </a:lstStyle>
          <a:p>
            <a:pPr lvl="0"/>
            <a:r>
              <a:rPr lang="en-US"/>
              <a:t>“Click to edit this quote.”</a:t>
            </a:r>
            <a:br>
              <a:rPr lang="en-US"/>
            </a:br>
            <a:r>
              <a:rPr lang="en-US"/>
              <a:t>– Insert Author’s Name Here</a:t>
            </a:r>
          </a:p>
        </p:txBody>
      </p:sp>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10" name="Content Placeholder 3"/>
          <p:cNvSpPr>
            <a:spLocks noGrp="1"/>
          </p:cNvSpPr>
          <p:nvPr>
            <p:ph sz="quarter" idx="15" hasCustomPrompt="1"/>
          </p:nvPr>
        </p:nvSpPr>
        <p:spPr>
          <a:xfrm>
            <a:off x="0" y="1213100"/>
            <a:ext cx="6096000" cy="2743200"/>
          </a:xfrm>
          <a:prstGeom prst="rect">
            <a:avLst/>
          </a:prstGeom>
        </p:spPr>
        <p:txBody>
          <a:bodyPr/>
          <a:lstStyle>
            <a:lvl1pPr>
              <a:defRPr b="0"/>
            </a:lvl1pPr>
          </a:lstStyle>
          <a:p>
            <a:pPr lvl="0"/>
            <a:r>
              <a:rPr lang="en-US"/>
              <a:t>Select icon below to insert object</a:t>
            </a:r>
          </a:p>
        </p:txBody>
      </p:sp>
      <p:sp>
        <p:nvSpPr>
          <p:cNvPr id="1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4" name="Content Placeholder 3">
            <a:extLst>
              <a:ext uri="{FF2B5EF4-FFF2-40B4-BE49-F238E27FC236}">
                <a16:creationId xmlns:a16="http://schemas.microsoft.com/office/drawing/2014/main" id="{6087E1F3-C0D1-4D6D-B0DA-061C6DDBDE12}"/>
              </a:ext>
            </a:extLst>
          </p:cNvPr>
          <p:cNvSpPr>
            <a:spLocks noGrp="1"/>
          </p:cNvSpPr>
          <p:nvPr>
            <p:ph sz="quarter" idx="18"/>
          </p:nvPr>
        </p:nvSpPr>
        <p:spPr>
          <a:xfrm>
            <a:off x="275666" y="4114800"/>
            <a:ext cx="11705198" cy="2064124"/>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CE572481-C384-6DBB-FC86-A33CEFB9E59C}"/>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2171447014"/>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Picture w/Section Header">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Content Placeholder 3"/>
          <p:cNvSpPr>
            <a:spLocks noGrp="1"/>
          </p:cNvSpPr>
          <p:nvPr>
            <p:ph sz="quarter" idx="15" hasCustomPrompt="1"/>
          </p:nvPr>
        </p:nvSpPr>
        <p:spPr>
          <a:xfrm>
            <a:off x="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10" name="Content Placeholder 3"/>
          <p:cNvSpPr>
            <a:spLocks noGrp="1"/>
          </p:cNvSpPr>
          <p:nvPr>
            <p:ph sz="quarter" idx="16" hasCustomPrompt="1"/>
          </p:nvPr>
        </p:nvSpPr>
        <p:spPr>
          <a:xfrm>
            <a:off x="609600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Select icon to insert object</a:t>
            </a:r>
          </a:p>
        </p:txBody>
      </p:sp>
      <p:sp>
        <p:nvSpPr>
          <p:cNvPr id="7" name="Text Placeholder 6"/>
          <p:cNvSpPr>
            <a:spLocks noGrp="1"/>
          </p:cNvSpPr>
          <p:nvPr>
            <p:ph type="body" sz="quarter" idx="17"/>
          </p:nvPr>
        </p:nvSpPr>
        <p:spPr>
          <a:xfrm>
            <a:off x="377825"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4" name="Text Placeholder 6"/>
          <p:cNvSpPr>
            <a:spLocks noGrp="1"/>
          </p:cNvSpPr>
          <p:nvPr>
            <p:ph type="body" sz="quarter" idx="19"/>
          </p:nvPr>
        </p:nvSpPr>
        <p:spPr>
          <a:xfrm>
            <a:off x="6473952"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
        <p:nvSpPr>
          <p:cNvPr id="3" name="Content Placeholder 2">
            <a:extLst>
              <a:ext uri="{FF2B5EF4-FFF2-40B4-BE49-F238E27FC236}">
                <a16:creationId xmlns:a16="http://schemas.microsoft.com/office/drawing/2014/main" id="{9DE060FA-B1BF-47FD-AEF2-3BD87FEBC337}"/>
              </a:ext>
            </a:extLst>
          </p:cNvPr>
          <p:cNvSpPr>
            <a:spLocks noGrp="1"/>
          </p:cNvSpPr>
          <p:nvPr>
            <p:ph sz="quarter" idx="20"/>
          </p:nvPr>
        </p:nvSpPr>
        <p:spPr>
          <a:xfrm>
            <a:off x="377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200FD946-044B-471F-AD92-4E4452239031}"/>
              </a:ext>
            </a:extLst>
          </p:cNvPr>
          <p:cNvSpPr>
            <a:spLocks noGrp="1"/>
          </p:cNvSpPr>
          <p:nvPr>
            <p:ph sz="quarter" idx="21"/>
          </p:nvPr>
        </p:nvSpPr>
        <p:spPr>
          <a:xfrm>
            <a:off x="6473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15EEFCE-3E06-0B49-C4AB-45CB8E3F6A13}"/>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217159931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ct_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userDrawn="1"/>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283D34C9-5502-4AF4-8EF7-1448747692D4}"/>
              </a:ext>
            </a:extLst>
          </p:cNvPr>
          <p:cNvSpPr>
            <a:spLocks noGrp="1"/>
          </p:cNvSpPr>
          <p:nvPr userDrawn="1">
            <p:ph type="body" sz="quarter" idx="12"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12" name="Text Placeholder 11">
            <a:extLst>
              <a:ext uri="{FF2B5EF4-FFF2-40B4-BE49-F238E27FC236}">
                <a16:creationId xmlns:a16="http://schemas.microsoft.com/office/drawing/2014/main" id="{7E6B1607-DD4D-47CF-99D5-18F40E15E1A0}"/>
              </a:ext>
            </a:extLst>
          </p:cNvPr>
          <p:cNvSpPr>
            <a:spLocks noGrp="1"/>
          </p:cNvSpPr>
          <p:nvPr userDrawn="1">
            <p:ph type="body" sz="quarter" idx="13" hasCustomPrompt="1"/>
          </p:nvPr>
        </p:nvSpPr>
        <p:spPr>
          <a:xfrm>
            <a:off x="4491147" y="4275740"/>
            <a:ext cx="3205163" cy="352425"/>
          </a:xfrm>
          <a:prstGeom prst="rect">
            <a:avLst/>
          </a:prstGeom>
        </p:spPr>
        <p:txBody>
          <a:bodyPr anchor="ctr" anchorCtr="0"/>
          <a:lstStyle>
            <a:lvl1pPr algn="ctr">
              <a:defRPr b="0"/>
            </a:lvl1pPr>
          </a:lstStyle>
          <a:p>
            <a:pPr lvl="0"/>
            <a:r>
              <a:rPr lang="en-US"/>
              <a:t>Title</a:t>
            </a:r>
          </a:p>
        </p:txBody>
      </p:sp>
      <p:sp>
        <p:nvSpPr>
          <p:cNvPr id="20" name="Text Placeholder 19">
            <a:extLst>
              <a:ext uri="{FF2B5EF4-FFF2-40B4-BE49-F238E27FC236}">
                <a16:creationId xmlns:a16="http://schemas.microsoft.com/office/drawing/2014/main" id="{064A3DE7-B616-4CBF-97DA-7C18F5C5D2AD}"/>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25" name="TextBox 24">
            <a:extLst>
              <a:ext uri="{FF2B5EF4-FFF2-40B4-BE49-F238E27FC236}">
                <a16:creationId xmlns:a16="http://schemas.microsoft.com/office/drawing/2014/main" id="{6C4F994E-00B2-439C-906A-F737213806B9}"/>
              </a:ext>
            </a:extLst>
          </p:cNvPr>
          <p:cNvSpPr txBox="1"/>
          <p:nvPr userDrawn="1"/>
        </p:nvSpPr>
        <p:spPr>
          <a:xfrm>
            <a:off x="4491147" y="4653677"/>
            <a:ext cx="3205163" cy="276999"/>
          </a:xfrm>
          <a:prstGeom prst="rect">
            <a:avLst/>
          </a:prstGeom>
          <a:noFill/>
          <a:ln>
            <a:noFill/>
          </a:ln>
        </p:spPr>
        <p:txBody>
          <a:bodyPr wrap="square"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26" name="Text Placeholder 19">
            <a:extLst>
              <a:ext uri="{FF2B5EF4-FFF2-40B4-BE49-F238E27FC236}">
                <a16:creationId xmlns:a16="http://schemas.microsoft.com/office/drawing/2014/main" id="{34F8410D-14AB-4A12-91B4-08548E4B1DFA}"/>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27" name="Text Placeholder 19">
            <a:extLst>
              <a:ext uri="{FF2B5EF4-FFF2-40B4-BE49-F238E27FC236}">
                <a16:creationId xmlns:a16="http://schemas.microsoft.com/office/drawing/2014/main" id="{ED8270F7-F095-40A3-B934-CFF14B98FE2A}"/>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28" name="Text Placeholder 19">
            <a:extLst>
              <a:ext uri="{FF2B5EF4-FFF2-40B4-BE49-F238E27FC236}">
                <a16:creationId xmlns:a16="http://schemas.microsoft.com/office/drawing/2014/main" id="{6D3D53CF-0409-4D20-9FD0-9790A818CB3C}"/>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30" name="TextBox 29">
            <a:extLst>
              <a:ext uri="{FF2B5EF4-FFF2-40B4-BE49-F238E27FC236}">
                <a16:creationId xmlns:a16="http://schemas.microsoft.com/office/drawing/2014/main" id="{EF1E325B-E4C1-444C-BF04-40A73C6A4C90}"/>
              </a:ext>
            </a:extLst>
          </p:cNvPr>
          <p:cNvSpPr txBox="1"/>
          <p:nvPr userDrawn="1"/>
        </p:nvSpPr>
        <p:spPr>
          <a:xfrm>
            <a:off x="4591098"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32" name="TextBox 31">
            <a:extLst>
              <a:ext uri="{FF2B5EF4-FFF2-40B4-BE49-F238E27FC236}">
                <a16:creationId xmlns:a16="http://schemas.microsoft.com/office/drawing/2014/main" id="{CB99B28E-4930-4FC6-8D75-C56F25CD188E}"/>
              </a:ext>
            </a:extLst>
          </p:cNvPr>
          <p:cNvSpPr txBox="1"/>
          <p:nvPr userDrawn="1"/>
        </p:nvSpPr>
        <p:spPr>
          <a:xfrm>
            <a:off x="4591098"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34" name="Text Placeholder 33">
            <a:extLst>
              <a:ext uri="{FF2B5EF4-FFF2-40B4-BE49-F238E27FC236}">
                <a16:creationId xmlns:a16="http://schemas.microsoft.com/office/drawing/2014/main" id="{17D06FB9-D64B-4AD6-BDD3-7BCF2D5226D9}"/>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35" name="Text Placeholder 33">
            <a:extLst>
              <a:ext uri="{FF2B5EF4-FFF2-40B4-BE49-F238E27FC236}">
                <a16:creationId xmlns:a16="http://schemas.microsoft.com/office/drawing/2014/main" id="{386CCCA2-AA0A-44BE-8B06-D6256F678BE3}"/>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Tree>
    <p:extLst>
      <p:ext uri="{BB962C8B-B14F-4D97-AF65-F5344CB8AC3E}">
        <p14:creationId xmlns:p14="http://schemas.microsoft.com/office/powerpoint/2010/main" val="152460058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act_Tw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33705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6765782"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40" name="Straight Connector 39">
            <a:extLst>
              <a:ext uri="{FF2B5EF4-FFF2-40B4-BE49-F238E27FC236}">
                <a16:creationId xmlns:a16="http://schemas.microsoft.com/office/drawing/2014/main" id="{938D3CA1-2ED3-4D82-9C35-4311C3AE988B}"/>
              </a:ext>
            </a:extLst>
          </p:cNvPr>
          <p:cNvCxnSpPr>
            <a:cxnSpLocks/>
          </p:cNvCxnSpPr>
          <p:nvPr userDrawn="1"/>
        </p:nvCxnSpPr>
        <p:spPr>
          <a:xfrm>
            <a:off x="3334392" y="4644263"/>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41" name="Text Placeholder 9">
            <a:extLst>
              <a:ext uri="{FF2B5EF4-FFF2-40B4-BE49-F238E27FC236}">
                <a16:creationId xmlns:a16="http://schemas.microsoft.com/office/drawing/2014/main" id="{5126E740-F8B6-4C37-B950-B42D11834AF3}"/>
              </a:ext>
            </a:extLst>
          </p:cNvPr>
          <p:cNvSpPr>
            <a:spLocks noGrp="1"/>
          </p:cNvSpPr>
          <p:nvPr>
            <p:ph type="body" sz="quarter" idx="12" hasCustomPrompt="1"/>
          </p:nvPr>
        </p:nvSpPr>
        <p:spPr>
          <a:xfrm>
            <a:off x="2783371" y="3933977"/>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42" name="Text Placeholder 11">
            <a:extLst>
              <a:ext uri="{FF2B5EF4-FFF2-40B4-BE49-F238E27FC236}">
                <a16:creationId xmlns:a16="http://schemas.microsoft.com/office/drawing/2014/main" id="{43AFB6DB-D4AC-45E1-9507-0F967CE63BB2}"/>
              </a:ext>
            </a:extLst>
          </p:cNvPr>
          <p:cNvSpPr>
            <a:spLocks noGrp="1"/>
          </p:cNvSpPr>
          <p:nvPr>
            <p:ph type="body" sz="quarter" idx="13" hasCustomPrompt="1"/>
          </p:nvPr>
        </p:nvSpPr>
        <p:spPr>
          <a:xfrm>
            <a:off x="2783371" y="4274987"/>
            <a:ext cx="3205163" cy="352425"/>
          </a:xfrm>
          <a:prstGeom prst="rect">
            <a:avLst/>
          </a:prstGeom>
        </p:spPr>
        <p:txBody>
          <a:bodyPr anchor="ctr" anchorCtr="0">
            <a:noAutofit/>
          </a:bodyPr>
          <a:lstStyle>
            <a:lvl1pPr algn="ctr">
              <a:defRPr b="0"/>
            </a:lvl1pPr>
          </a:lstStyle>
          <a:p>
            <a:pPr lvl="0"/>
            <a:r>
              <a:rPr lang="en-US"/>
              <a:t>Title</a:t>
            </a:r>
          </a:p>
        </p:txBody>
      </p:sp>
      <p:sp>
        <p:nvSpPr>
          <p:cNvPr id="43" name="Text Placeholder 19">
            <a:extLst>
              <a:ext uri="{FF2B5EF4-FFF2-40B4-BE49-F238E27FC236}">
                <a16:creationId xmlns:a16="http://schemas.microsoft.com/office/drawing/2014/main" id="{398A9695-1A84-4403-80D5-2ED63D635D53}"/>
              </a:ext>
            </a:extLst>
          </p:cNvPr>
          <p:cNvSpPr>
            <a:spLocks noGrp="1"/>
          </p:cNvSpPr>
          <p:nvPr>
            <p:ph type="body" sz="quarter" idx="15" hasCustomPrompt="1"/>
          </p:nvPr>
        </p:nvSpPr>
        <p:spPr>
          <a:xfrm>
            <a:off x="2783371" y="4905062"/>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4" name="TextBox 43">
            <a:extLst>
              <a:ext uri="{FF2B5EF4-FFF2-40B4-BE49-F238E27FC236}">
                <a16:creationId xmlns:a16="http://schemas.microsoft.com/office/drawing/2014/main" id="{FFB2488D-CC63-410C-998A-E31F09CCFDCB}"/>
              </a:ext>
            </a:extLst>
          </p:cNvPr>
          <p:cNvSpPr txBox="1"/>
          <p:nvPr userDrawn="1"/>
        </p:nvSpPr>
        <p:spPr>
          <a:xfrm>
            <a:off x="2783371" y="4652924"/>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45" name="Text Placeholder 19">
            <a:extLst>
              <a:ext uri="{FF2B5EF4-FFF2-40B4-BE49-F238E27FC236}">
                <a16:creationId xmlns:a16="http://schemas.microsoft.com/office/drawing/2014/main" id="{395CC99E-F63A-41D1-970F-55CE686887AF}"/>
              </a:ext>
            </a:extLst>
          </p:cNvPr>
          <p:cNvSpPr>
            <a:spLocks noGrp="1"/>
          </p:cNvSpPr>
          <p:nvPr>
            <p:ph type="body" sz="quarter" idx="17" hasCustomPrompt="1"/>
          </p:nvPr>
        </p:nvSpPr>
        <p:spPr>
          <a:xfrm>
            <a:off x="2783371" y="5133291"/>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6" name="Text Placeholder 19">
            <a:extLst>
              <a:ext uri="{FF2B5EF4-FFF2-40B4-BE49-F238E27FC236}">
                <a16:creationId xmlns:a16="http://schemas.microsoft.com/office/drawing/2014/main" id="{C959F9E4-7F27-4167-830A-BC86E0DB7C6C}"/>
              </a:ext>
            </a:extLst>
          </p:cNvPr>
          <p:cNvSpPr>
            <a:spLocks noGrp="1"/>
          </p:cNvSpPr>
          <p:nvPr>
            <p:ph type="body" sz="quarter" idx="18" hasCustomPrompt="1"/>
          </p:nvPr>
        </p:nvSpPr>
        <p:spPr>
          <a:xfrm>
            <a:off x="2783371" y="536152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47" name="Text Placeholder 19">
            <a:extLst>
              <a:ext uri="{FF2B5EF4-FFF2-40B4-BE49-F238E27FC236}">
                <a16:creationId xmlns:a16="http://schemas.microsoft.com/office/drawing/2014/main" id="{F9116A9C-E905-439F-A532-08178AB9BD74}"/>
              </a:ext>
            </a:extLst>
          </p:cNvPr>
          <p:cNvSpPr>
            <a:spLocks noGrp="1"/>
          </p:cNvSpPr>
          <p:nvPr>
            <p:ph type="body" sz="quarter" idx="19" hasCustomPrompt="1"/>
          </p:nvPr>
        </p:nvSpPr>
        <p:spPr>
          <a:xfrm>
            <a:off x="2783371" y="5589749"/>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48" name="TextBox 47">
            <a:extLst>
              <a:ext uri="{FF2B5EF4-FFF2-40B4-BE49-F238E27FC236}">
                <a16:creationId xmlns:a16="http://schemas.microsoft.com/office/drawing/2014/main" id="{39CF7FFD-50F9-4D27-9F67-FC9AF2CDEADA}"/>
              </a:ext>
            </a:extLst>
          </p:cNvPr>
          <p:cNvSpPr txBox="1"/>
          <p:nvPr userDrawn="1"/>
        </p:nvSpPr>
        <p:spPr>
          <a:xfrm>
            <a:off x="2876595" y="5817967"/>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49" name="TextBox 48">
            <a:extLst>
              <a:ext uri="{FF2B5EF4-FFF2-40B4-BE49-F238E27FC236}">
                <a16:creationId xmlns:a16="http://schemas.microsoft.com/office/drawing/2014/main" id="{402D497A-EA1A-4CAD-9403-A9DBC0248FFA}"/>
              </a:ext>
            </a:extLst>
          </p:cNvPr>
          <p:cNvSpPr txBox="1"/>
          <p:nvPr userDrawn="1"/>
        </p:nvSpPr>
        <p:spPr>
          <a:xfrm>
            <a:off x="2876595" y="606637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50" name="Text Placeholder 33">
            <a:extLst>
              <a:ext uri="{FF2B5EF4-FFF2-40B4-BE49-F238E27FC236}">
                <a16:creationId xmlns:a16="http://schemas.microsoft.com/office/drawing/2014/main" id="{D6E6E98F-4591-4BA8-A4D6-AD216E75585F}"/>
              </a:ext>
            </a:extLst>
          </p:cNvPr>
          <p:cNvSpPr>
            <a:spLocks noGrp="1"/>
          </p:cNvSpPr>
          <p:nvPr>
            <p:ph type="body" sz="quarter" idx="21" hasCustomPrompt="1"/>
          </p:nvPr>
        </p:nvSpPr>
        <p:spPr>
          <a:xfrm>
            <a:off x="2783371" y="6063497"/>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51" name="Text Placeholder 33">
            <a:extLst>
              <a:ext uri="{FF2B5EF4-FFF2-40B4-BE49-F238E27FC236}">
                <a16:creationId xmlns:a16="http://schemas.microsoft.com/office/drawing/2014/main" id="{F4C9B337-67E3-4CE6-8D60-2F1646C43C7F}"/>
              </a:ext>
            </a:extLst>
          </p:cNvPr>
          <p:cNvSpPr>
            <a:spLocks noGrp="1"/>
          </p:cNvSpPr>
          <p:nvPr>
            <p:ph type="body" sz="quarter" idx="22" hasCustomPrompt="1"/>
          </p:nvPr>
        </p:nvSpPr>
        <p:spPr>
          <a:xfrm>
            <a:off x="2783371" y="5827557"/>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cxnSp>
        <p:nvCxnSpPr>
          <p:cNvPr id="52" name="Straight Connector 51">
            <a:extLst>
              <a:ext uri="{FF2B5EF4-FFF2-40B4-BE49-F238E27FC236}">
                <a16:creationId xmlns:a16="http://schemas.microsoft.com/office/drawing/2014/main" id="{CD7086B8-AC35-4250-ABB6-D21558E681CE}"/>
              </a:ext>
            </a:extLst>
          </p:cNvPr>
          <p:cNvCxnSpPr>
            <a:cxnSpLocks/>
          </p:cNvCxnSpPr>
          <p:nvPr userDrawn="1"/>
        </p:nvCxnSpPr>
        <p:spPr>
          <a:xfrm>
            <a:off x="6763392"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3" name="Text Placeholder 9">
            <a:extLst>
              <a:ext uri="{FF2B5EF4-FFF2-40B4-BE49-F238E27FC236}">
                <a16:creationId xmlns:a16="http://schemas.microsoft.com/office/drawing/2014/main" id="{9433EBA1-0F4D-42E1-86CE-B5E2E94BDB8C}"/>
              </a:ext>
            </a:extLst>
          </p:cNvPr>
          <p:cNvSpPr>
            <a:spLocks noGrp="1"/>
          </p:cNvSpPr>
          <p:nvPr>
            <p:ph type="body" sz="quarter" idx="23" hasCustomPrompt="1"/>
          </p:nvPr>
        </p:nvSpPr>
        <p:spPr>
          <a:xfrm>
            <a:off x="6212371"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54" name="Text Placeholder 11">
            <a:extLst>
              <a:ext uri="{FF2B5EF4-FFF2-40B4-BE49-F238E27FC236}">
                <a16:creationId xmlns:a16="http://schemas.microsoft.com/office/drawing/2014/main" id="{32539D5C-6C6C-4389-9EA0-BB7C1D4C6CFD}"/>
              </a:ext>
            </a:extLst>
          </p:cNvPr>
          <p:cNvSpPr>
            <a:spLocks noGrp="1"/>
          </p:cNvSpPr>
          <p:nvPr>
            <p:ph type="body" sz="quarter" idx="24" hasCustomPrompt="1"/>
          </p:nvPr>
        </p:nvSpPr>
        <p:spPr>
          <a:xfrm>
            <a:off x="6212371" y="4275740"/>
            <a:ext cx="3205163" cy="352425"/>
          </a:xfrm>
          <a:prstGeom prst="rect">
            <a:avLst/>
          </a:prstGeom>
        </p:spPr>
        <p:txBody>
          <a:bodyPr anchor="ctr" anchorCtr="0">
            <a:noAutofit/>
          </a:bodyPr>
          <a:lstStyle>
            <a:lvl1pPr algn="ctr">
              <a:defRPr b="0"/>
            </a:lvl1pPr>
          </a:lstStyle>
          <a:p>
            <a:pPr lvl="0"/>
            <a:r>
              <a:rPr lang="en-US"/>
              <a:t>Title</a:t>
            </a:r>
          </a:p>
        </p:txBody>
      </p:sp>
      <p:sp>
        <p:nvSpPr>
          <p:cNvPr id="55" name="Text Placeholder 19">
            <a:extLst>
              <a:ext uri="{FF2B5EF4-FFF2-40B4-BE49-F238E27FC236}">
                <a16:creationId xmlns:a16="http://schemas.microsoft.com/office/drawing/2014/main" id="{431BE8C3-6BC4-4A62-9661-6F402501AF94}"/>
              </a:ext>
            </a:extLst>
          </p:cNvPr>
          <p:cNvSpPr>
            <a:spLocks noGrp="1"/>
          </p:cNvSpPr>
          <p:nvPr>
            <p:ph type="body" sz="quarter" idx="25" hasCustomPrompt="1"/>
          </p:nvPr>
        </p:nvSpPr>
        <p:spPr>
          <a:xfrm>
            <a:off x="6212371"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6" name="TextBox 55">
            <a:extLst>
              <a:ext uri="{FF2B5EF4-FFF2-40B4-BE49-F238E27FC236}">
                <a16:creationId xmlns:a16="http://schemas.microsoft.com/office/drawing/2014/main" id="{E856F307-5519-4224-B567-FE2AFDFA00DB}"/>
              </a:ext>
            </a:extLst>
          </p:cNvPr>
          <p:cNvSpPr txBox="1"/>
          <p:nvPr userDrawn="1"/>
        </p:nvSpPr>
        <p:spPr>
          <a:xfrm>
            <a:off x="6212371"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57" name="Text Placeholder 19">
            <a:extLst>
              <a:ext uri="{FF2B5EF4-FFF2-40B4-BE49-F238E27FC236}">
                <a16:creationId xmlns:a16="http://schemas.microsoft.com/office/drawing/2014/main" id="{C82D5DB0-55D4-4896-AF56-FE1D7D828712}"/>
              </a:ext>
            </a:extLst>
          </p:cNvPr>
          <p:cNvSpPr>
            <a:spLocks noGrp="1"/>
          </p:cNvSpPr>
          <p:nvPr>
            <p:ph type="body" sz="quarter" idx="26" hasCustomPrompt="1"/>
          </p:nvPr>
        </p:nvSpPr>
        <p:spPr>
          <a:xfrm>
            <a:off x="6212371"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8" name="Text Placeholder 19">
            <a:extLst>
              <a:ext uri="{FF2B5EF4-FFF2-40B4-BE49-F238E27FC236}">
                <a16:creationId xmlns:a16="http://schemas.microsoft.com/office/drawing/2014/main" id="{4C4C3070-2088-41BC-B8DD-A6F3CB91AE39}"/>
              </a:ext>
            </a:extLst>
          </p:cNvPr>
          <p:cNvSpPr>
            <a:spLocks noGrp="1"/>
          </p:cNvSpPr>
          <p:nvPr>
            <p:ph type="body" sz="quarter" idx="27" hasCustomPrompt="1"/>
          </p:nvPr>
        </p:nvSpPr>
        <p:spPr>
          <a:xfrm>
            <a:off x="6212371"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59" name="Text Placeholder 19">
            <a:extLst>
              <a:ext uri="{FF2B5EF4-FFF2-40B4-BE49-F238E27FC236}">
                <a16:creationId xmlns:a16="http://schemas.microsoft.com/office/drawing/2014/main" id="{A5A8F2AC-21D3-4E8E-AC56-62F73E7AA7E3}"/>
              </a:ext>
            </a:extLst>
          </p:cNvPr>
          <p:cNvSpPr>
            <a:spLocks noGrp="1"/>
          </p:cNvSpPr>
          <p:nvPr>
            <p:ph type="body" sz="quarter" idx="28" hasCustomPrompt="1"/>
          </p:nvPr>
        </p:nvSpPr>
        <p:spPr>
          <a:xfrm>
            <a:off x="6212371"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60" name="TextBox 59">
            <a:extLst>
              <a:ext uri="{FF2B5EF4-FFF2-40B4-BE49-F238E27FC236}">
                <a16:creationId xmlns:a16="http://schemas.microsoft.com/office/drawing/2014/main" id="{BD78B846-C197-4637-B6AF-6877FD28764C}"/>
              </a:ext>
            </a:extLst>
          </p:cNvPr>
          <p:cNvSpPr txBox="1"/>
          <p:nvPr userDrawn="1"/>
        </p:nvSpPr>
        <p:spPr>
          <a:xfrm>
            <a:off x="63055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61" name="TextBox 60">
            <a:extLst>
              <a:ext uri="{FF2B5EF4-FFF2-40B4-BE49-F238E27FC236}">
                <a16:creationId xmlns:a16="http://schemas.microsoft.com/office/drawing/2014/main" id="{2F78454E-6596-4254-88B3-3E9530FF0EBD}"/>
              </a:ext>
            </a:extLst>
          </p:cNvPr>
          <p:cNvSpPr txBox="1"/>
          <p:nvPr userDrawn="1"/>
        </p:nvSpPr>
        <p:spPr>
          <a:xfrm>
            <a:off x="6305595" y="6067123"/>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62" name="Text Placeholder 33">
            <a:extLst>
              <a:ext uri="{FF2B5EF4-FFF2-40B4-BE49-F238E27FC236}">
                <a16:creationId xmlns:a16="http://schemas.microsoft.com/office/drawing/2014/main" id="{229813D8-8961-4C58-B7D5-5711EEB61E58}"/>
              </a:ext>
            </a:extLst>
          </p:cNvPr>
          <p:cNvSpPr>
            <a:spLocks noGrp="1"/>
          </p:cNvSpPr>
          <p:nvPr>
            <p:ph type="body" sz="quarter" idx="29" hasCustomPrompt="1"/>
          </p:nvPr>
        </p:nvSpPr>
        <p:spPr>
          <a:xfrm>
            <a:off x="6212371" y="606425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63" name="Text Placeholder 33">
            <a:extLst>
              <a:ext uri="{FF2B5EF4-FFF2-40B4-BE49-F238E27FC236}">
                <a16:creationId xmlns:a16="http://schemas.microsoft.com/office/drawing/2014/main" id="{033D91B0-27F5-4A25-BE66-FE8A38F0D373}"/>
              </a:ext>
            </a:extLst>
          </p:cNvPr>
          <p:cNvSpPr>
            <a:spLocks noGrp="1"/>
          </p:cNvSpPr>
          <p:nvPr>
            <p:ph type="body" sz="quarter" idx="30" hasCustomPrompt="1"/>
          </p:nvPr>
        </p:nvSpPr>
        <p:spPr>
          <a:xfrm>
            <a:off x="6212371" y="582831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Tree>
    <p:extLst>
      <p:ext uri="{BB962C8B-B14F-4D97-AF65-F5344CB8AC3E}">
        <p14:creationId xmlns:p14="http://schemas.microsoft.com/office/powerpoint/2010/main" val="3574709388"/>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4961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8473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1651159"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57" name="Straight Connector 56">
            <a:extLst>
              <a:ext uri="{FF2B5EF4-FFF2-40B4-BE49-F238E27FC236}">
                <a16:creationId xmlns:a16="http://schemas.microsoft.com/office/drawing/2014/main" id="{0CC3F02A-3E49-4B61-BFD1-F2EE57468965}"/>
              </a:ext>
            </a:extLst>
          </p:cNvPr>
          <p:cNvCxnSpPr>
            <a:cxnSpLocks/>
          </p:cNvCxnSpPr>
          <p:nvPr userDrawn="1"/>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8" name="Text Placeholder 9">
            <a:extLst>
              <a:ext uri="{FF2B5EF4-FFF2-40B4-BE49-F238E27FC236}">
                <a16:creationId xmlns:a16="http://schemas.microsoft.com/office/drawing/2014/main" id="{62FFDF85-43EB-47EB-AE7C-0D437920E463}"/>
              </a:ext>
            </a:extLst>
          </p:cNvPr>
          <p:cNvSpPr>
            <a:spLocks noGrp="1"/>
          </p:cNvSpPr>
          <p:nvPr>
            <p:ph type="body" sz="quarter" idx="13"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59" name="Text Placeholder 11">
            <a:extLst>
              <a:ext uri="{FF2B5EF4-FFF2-40B4-BE49-F238E27FC236}">
                <a16:creationId xmlns:a16="http://schemas.microsoft.com/office/drawing/2014/main" id="{48BD974A-6F4A-46B1-847D-BF48C5C0EA32}"/>
              </a:ext>
            </a:extLst>
          </p:cNvPr>
          <p:cNvSpPr>
            <a:spLocks noGrp="1"/>
          </p:cNvSpPr>
          <p:nvPr>
            <p:ph type="body" sz="quarter" idx="14" hasCustomPrompt="1"/>
          </p:nvPr>
        </p:nvSpPr>
        <p:spPr>
          <a:xfrm>
            <a:off x="4491147" y="4275740"/>
            <a:ext cx="3205163" cy="352425"/>
          </a:xfrm>
          <a:prstGeom prst="rect">
            <a:avLst/>
          </a:prstGeom>
        </p:spPr>
        <p:txBody>
          <a:bodyPr anchor="ctr" anchorCtr="0">
            <a:noAutofit/>
          </a:bodyPr>
          <a:lstStyle>
            <a:lvl1pPr algn="ctr">
              <a:defRPr b="0"/>
            </a:lvl1pPr>
          </a:lstStyle>
          <a:p>
            <a:pPr lvl="0"/>
            <a:r>
              <a:rPr lang="en-US"/>
              <a:t>Title</a:t>
            </a:r>
          </a:p>
        </p:txBody>
      </p:sp>
      <p:sp>
        <p:nvSpPr>
          <p:cNvPr id="60" name="Text Placeholder 19">
            <a:extLst>
              <a:ext uri="{FF2B5EF4-FFF2-40B4-BE49-F238E27FC236}">
                <a16:creationId xmlns:a16="http://schemas.microsoft.com/office/drawing/2014/main" id="{B3F7E4C7-F303-439C-BE3D-F6C37D888E0B}"/>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61" name="TextBox 60">
            <a:extLst>
              <a:ext uri="{FF2B5EF4-FFF2-40B4-BE49-F238E27FC236}">
                <a16:creationId xmlns:a16="http://schemas.microsoft.com/office/drawing/2014/main" id="{C7C00692-2E9F-4D4D-9033-1CD81A338E6F}"/>
              </a:ext>
            </a:extLst>
          </p:cNvPr>
          <p:cNvSpPr txBox="1"/>
          <p:nvPr userDrawn="1"/>
        </p:nvSpPr>
        <p:spPr>
          <a:xfrm>
            <a:off x="4491147"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62" name="Text Placeholder 19">
            <a:extLst>
              <a:ext uri="{FF2B5EF4-FFF2-40B4-BE49-F238E27FC236}">
                <a16:creationId xmlns:a16="http://schemas.microsoft.com/office/drawing/2014/main" id="{373CDDD5-5C5F-4BE1-9C5F-85C172B713C2}"/>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63" name="Text Placeholder 19">
            <a:extLst>
              <a:ext uri="{FF2B5EF4-FFF2-40B4-BE49-F238E27FC236}">
                <a16:creationId xmlns:a16="http://schemas.microsoft.com/office/drawing/2014/main" id="{BBEA06FC-2C97-4656-BC49-B2B0C88446F9}"/>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64" name="Text Placeholder 19">
            <a:extLst>
              <a:ext uri="{FF2B5EF4-FFF2-40B4-BE49-F238E27FC236}">
                <a16:creationId xmlns:a16="http://schemas.microsoft.com/office/drawing/2014/main" id="{12853A73-60B0-453F-97F5-BCF7E4FAC83F}"/>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65" name="TextBox 64">
            <a:extLst>
              <a:ext uri="{FF2B5EF4-FFF2-40B4-BE49-F238E27FC236}">
                <a16:creationId xmlns:a16="http://schemas.microsoft.com/office/drawing/2014/main" id="{322720F8-8A3D-4BCA-ACD8-2D2B596DC1C2}"/>
              </a:ext>
            </a:extLst>
          </p:cNvPr>
          <p:cNvSpPr txBox="1"/>
          <p:nvPr userDrawn="1"/>
        </p:nvSpPr>
        <p:spPr>
          <a:xfrm>
            <a:off x="45910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66" name="TextBox 65">
            <a:extLst>
              <a:ext uri="{FF2B5EF4-FFF2-40B4-BE49-F238E27FC236}">
                <a16:creationId xmlns:a16="http://schemas.microsoft.com/office/drawing/2014/main" id="{ED87DA37-E668-49C9-82EC-9522A0AB60F6}"/>
              </a:ext>
            </a:extLst>
          </p:cNvPr>
          <p:cNvSpPr txBox="1"/>
          <p:nvPr userDrawn="1"/>
        </p:nvSpPr>
        <p:spPr>
          <a:xfrm>
            <a:off x="4591095"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67" name="Text Placeholder 33">
            <a:extLst>
              <a:ext uri="{FF2B5EF4-FFF2-40B4-BE49-F238E27FC236}">
                <a16:creationId xmlns:a16="http://schemas.microsoft.com/office/drawing/2014/main" id="{4CE1AF1F-528F-48EB-BE29-F31C465C844D}"/>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68" name="Text Placeholder 33">
            <a:extLst>
              <a:ext uri="{FF2B5EF4-FFF2-40B4-BE49-F238E27FC236}">
                <a16:creationId xmlns:a16="http://schemas.microsoft.com/office/drawing/2014/main" id="{613F458C-2863-469F-906B-D57D1748E2A5}"/>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cxnSp>
        <p:nvCxnSpPr>
          <p:cNvPr id="69" name="Straight Connector 68">
            <a:extLst>
              <a:ext uri="{FF2B5EF4-FFF2-40B4-BE49-F238E27FC236}">
                <a16:creationId xmlns:a16="http://schemas.microsoft.com/office/drawing/2014/main" id="{A1884BF1-27AC-419C-9DC9-B888BF4AEBB5}"/>
              </a:ext>
            </a:extLst>
          </p:cNvPr>
          <p:cNvCxnSpPr>
            <a:cxnSpLocks/>
          </p:cNvCxnSpPr>
          <p:nvPr userDrawn="1"/>
        </p:nvCxnSpPr>
        <p:spPr>
          <a:xfrm>
            <a:off x="8473694"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70" name="Text Placeholder 9">
            <a:extLst>
              <a:ext uri="{FF2B5EF4-FFF2-40B4-BE49-F238E27FC236}">
                <a16:creationId xmlns:a16="http://schemas.microsoft.com/office/drawing/2014/main" id="{A6BC742A-2D26-4EFB-B91B-3404486462CD}"/>
              </a:ext>
            </a:extLst>
          </p:cNvPr>
          <p:cNvSpPr>
            <a:spLocks noGrp="1"/>
          </p:cNvSpPr>
          <p:nvPr>
            <p:ph type="body" sz="quarter" idx="23" hasCustomPrompt="1"/>
          </p:nvPr>
        </p:nvSpPr>
        <p:spPr>
          <a:xfrm>
            <a:off x="7922673"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71" name="Text Placeholder 11">
            <a:extLst>
              <a:ext uri="{FF2B5EF4-FFF2-40B4-BE49-F238E27FC236}">
                <a16:creationId xmlns:a16="http://schemas.microsoft.com/office/drawing/2014/main" id="{8B901639-9CC6-4294-8978-F84803E8FD37}"/>
              </a:ext>
            </a:extLst>
          </p:cNvPr>
          <p:cNvSpPr>
            <a:spLocks noGrp="1"/>
          </p:cNvSpPr>
          <p:nvPr>
            <p:ph type="body" sz="quarter" idx="24" hasCustomPrompt="1"/>
          </p:nvPr>
        </p:nvSpPr>
        <p:spPr>
          <a:xfrm>
            <a:off x="7922673" y="4275740"/>
            <a:ext cx="3205163" cy="352425"/>
          </a:xfrm>
          <a:prstGeom prst="rect">
            <a:avLst/>
          </a:prstGeom>
        </p:spPr>
        <p:txBody>
          <a:bodyPr anchor="ctr" anchorCtr="0">
            <a:noAutofit/>
          </a:bodyPr>
          <a:lstStyle>
            <a:lvl1pPr algn="ctr">
              <a:defRPr b="0"/>
            </a:lvl1pPr>
          </a:lstStyle>
          <a:p>
            <a:pPr lvl="0"/>
            <a:r>
              <a:rPr lang="en-US"/>
              <a:t>Title</a:t>
            </a:r>
          </a:p>
        </p:txBody>
      </p:sp>
      <p:sp>
        <p:nvSpPr>
          <p:cNvPr id="72" name="Text Placeholder 19">
            <a:extLst>
              <a:ext uri="{FF2B5EF4-FFF2-40B4-BE49-F238E27FC236}">
                <a16:creationId xmlns:a16="http://schemas.microsoft.com/office/drawing/2014/main" id="{EA947E6B-CCF5-4041-8AF8-A77292F6182B}"/>
              </a:ext>
            </a:extLst>
          </p:cNvPr>
          <p:cNvSpPr>
            <a:spLocks noGrp="1"/>
          </p:cNvSpPr>
          <p:nvPr>
            <p:ph type="body" sz="quarter" idx="25" hasCustomPrompt="1"/>
          </p:nvPr>
        </p:nvSpPr>
        <p:spPr>
          <a:xfrm>
            <a:off x="7922673"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73" name="TextBox 72">
            <a:extLst>
              <a:ext uri="{FF2B5EF4-FFF2-40B4-BE49-F238E27FC236}">
                <a16:creationId xmlns:a16="http://schemas.microsoft.com/office/drawing/2014/main" id="{D7BB6D16-8F75-4618-92B9-27BEC730E661}"/>
              </a:ext>
            </a:extLst>
          </p:cNvPr>
          <p:cNvSpPr txBox="1"/>
          <p:nvPr userDrawn="1"/>
        </p:nvSpPr>
        <p:spPr>
          <a:xfrm>
            <a:off x="7922673"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74" name="Text Placeholder 19">
            <a:extLst>
              <a:ext uri="{FF2B5EF4-FFF2-40B4-BE49-F238E27FC236}">
                <a16:creationId xmlns:a16="http://schemas.microsoft.com/office/drawing/2014/main" id="{4AAC5E20-0D34-43D2-A8A7-A15A98F635B5}"/>
              </a:ext>
            </a:extLst>
          </p:cNvPr>
          <p:cNvSpPr>
            <a:spLocks noGrp="1"/>
          </p:cNvSpPr>
          <p:nvPr>
            <p:ph type="body" sz="quarter" idx="26" hasCustomPrompt="1"/>
          </p:nvPr>
        </p:nvSpPr>
        <p:spPr>
          <a:xfrm>
            <a:off x="7922673"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75" name="Text Placeholder 19">
            <a:extLst>
              <a:ext uri="{FF2B5EF4-FFF2-40B4-BE49-F238E27FC236}">
                <a16:creationId xmlns:a16="http://schemas.microsoft.com/office/drawing/2014/main" id="{E6B588A3-0CFD-4551-9BA0-E28F37FA186E}"/>
              </a:ext>
            </a:extLst>
          </p:cNvPr>
          <p:cNvSpPr>
            <a:spLocks noGrp="1"/>
          </p:cNvSpPr>
          <p:nvPr>
            <p:ph type="body" sz="quarter" idx="27" hasCustomPrompt="1"/>
          </p:nvPr>
        </p:nvSpPr>
        <p:spPr>
          <a:xfrm>
            <a:off x="7922673"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76" name="Text Placeholder 19">
            <a:extLst>
              <a:ext uri="{FF2B5EF4-FFF2-40B4-BE49-F238E27FC236}">
                <a16:creationId xmlns:a16="http://schemas.microsoft.com/office/drawing/2014/main" id="{FA8165B6-EF7A-4BD6-AD45-4430E445FD15}"/>
              </a:ext>
            </a:extLst>
          </p:cNvPr>
          <p:cNvSpPr>
            <a:spLocks noGrp="1"/>
          </p:cNvSpPr>
          <p:nvPr>
            <p:ph type="body" sz="quarter" idx="28" hasCustomPrompt="1"/>
          </p:nvPr>
        </p:nvSpPr>
        <p:spPr>
          <a:xfrm>
            <a:off x="7922673"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77" name="TextBox 76">
            <a:extLst>
              <a:ext uri="{FF2B5EF4-FFF2-40B4-BE49-F238E27FC236}">
                <a16:creationId xmlns:a16="http://schemas.microsoft.com/office/drawing/2014/main" id="{F8DA4288-6B17-49DE-98E6-D52753233C5A}"/>
              </a:ext>
            </a:extLst>
          </p:cNvPr>
          <p:cNvSpPr txBox="1"/>
          <p:nvPr userDrawn="1"/>
        </p:nvSpPr>
        <p:spPr>
          <a:xfrm>
            <a:off x="8022621"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78" name="TextBox 77">
            <a:extLst>
              <a:ext uri="{FF2B5EF4-FFF2-40B4-BE49-F238E27FC236}">
                <a16:creationId xmlns:a16="http://schemas.microsoft.com/office/drawing/2014/main" id="{FA88D651-7A1E-4322-9BB8-967659DE0717}"/>
              </a:ext>
            </a:extLst>
          </p:cNvPr>
          <p:cNvSpPr txBox="1"/>
          <p:nvPr userDrawn="1"/>
        </p:nvSpPr>
        <p:spPr>
          <a:xfrm>
            <a:off x="8022621"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79" name="Text Placeholder 33">
            <a:extLst>
              <a:ext uri="{FF2B5EF4-FFF2-40B4-BE49-F238E27FC236}">
                <a16:creationId xmlns:a16="http://schemas.microsoft.com/office/drawing/2014/main" id="{7378FDA2-F8C6-4022-B7E5-E7E11BD9EBD7}"/>
              </a:ext>
            </a:extLst>
          </p:cNvPr>
          <p:cNvSpPr>
            <a:spLocks noGrp="1"/>
          </p:cNvSpPr>
          <p:nvPr>
            <p:ph type="body" sz="quarter" idx="29" hasCustomPrompt="1"/>
          </p:nvPr>
        </p:nvSpPr>
        <p:spPr>
          <a:xfrm>
            <a:off x="7922673" y="606425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80" name="Text Placeholder 33">
            <a:extLst>
              <a:ext uri="{FF2B5EF4-FFF2-40B4-BE49-F238E27FC236}">
                <a16:creationId xmlns:a16="http://schemas.microsoft.com/office/drawing/2014/main" id="{E2152BBC-541B-4FDF-A576-58498CF1AC4F}"/>
              </a:ext>
            </a:extLst>
          </p:cNvPr>
          <p:cNvSpPr>
            <a:spLocks noGrp="1"/>
          </p:cNvSpPr>
          <p:nvPr>
            <p:ph type="body" sz="quarter" idx="30" hasCustomPrompt="1"/>
          </p:nvPr>
        </p:nvSpPr>
        <p:spPr>
          <a:xfrm>
            <a:off x="7922673" y="5828310"/>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cxnSp>
        <p:nvCxnSpPr>
          <p:cNvPr id="81" name="Straight Connector 80">
            <a:extLst>
              <a:ext uri="{FF2B5EF4-FFF2-40B4-BE49-F238E27FC236}">
                <a16:creationId xmlns:a16="http://schemas.microsoft.com/office/drawing/2014/main" id="{A96552A8-865F-4B3F-83C0-7FD81AC8642B}"/>
              </a:ext>
            </a:extLst>
          </p:cNvPr>
          <p:cNvCxnSpPr>
            <a:cxnSpLocks/>
          </p:cNvCxnSpPr>
          <p:nvPr userDrawn="1"/>
        </p:nvCxnSpPr>
        <p:spPr>
          <a:xfrm>
            <a:off x="1648805" y="4647361"/>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82" name="Text Placeholder 9">
            <a:extLst>
              <a:ext uri="{FF2B5EF4-FFF2-40B4-BE49-F238E27FC236}">
                <a16:creationId xmlns:a16="http://schemas.microsoft.com/office/drawing/2014/main" id="{11101083-30A4-44EF-B239-174C51067287}"/>
              </a:ext>
            </a:extLst>
          </p:cNvPr>
          <p:cNvSpPr>
            <a:spLocks noGrp="1"/>
          </p:cNvSpPr>
          <p:nvPr>
            <p:ph type="body" sz="quarter" idx="31" hasCustomPrompt="1"/>
          </p:nvPr>
        </p:nvSpPr>
        <p:spPr>
          <a:xfrm>
            <a:off x="1097784" y="3937075"/>
            <a:ext cx="3205163"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83" name="Text Placeholder 11">
            <a:extLst>
              <a:ext uri="{FF2B5EF4-FFF2-40B4-BE49-F238E27FC236}">
                <a16:creationId xmlns:a16="http://schemas.microsoft.com/office/drawing/2014/main" id="{BF58C4DE-1E42-462F-85D7-ADD632F925F9}"/>
              </a:ext>
            </a:extLst>
          </p:cNvPr>
          <p:cNvSpPr>
            <a:spLocks noGrp="1"/>
          </p:cNvSpPr>
          <p:nvPr>
            <p:ph type="body" sz="quarter" idx="32" hasCustomPrompt="1"/>
          </p:nvPr>
        </p:nvSpPr>
        <p:spPr>
          <a:xfrm>
            <a:off x="1097784" y="4278085"/>
            <a:ext cx="3205163" cy="352425"/>
          </a:xfrm>
          <a:prstGeom prst="rect">
            <a:avLst/>
          </a:prstGeom>
        </p:spPr>
        <p:txBody>
          <a:bodyPr anchor="ctr" anchorCtr="0">
            <a:noAutofit/>
          </a:bodyPr>
          <a:lstStyle>
            <a:lvl1pPr algn="ctr">
              <a:defRPr b="0"/>
            </a:lvl1pPr>
          </a:lstStyle>
          <a:p>
            <a:pPr lvl="0"/>
            <a:r>
              <a:rPr lang="en-US"/>
              <a:t>Title</a:t>
            </a:r>
          </a:p>
        </p:txBody>
      </p:sp>
      <p:sp>
        <p:nvSpPr>
          <p:cNvPr id="84" name="Text Placeholder 19">
            <a:extLst>
              <a:ext uri="{FF2B5EF4-FFF2-40B4-BE49-F238E27FC236}">
                <a16:creationId xmlns:a16="http://schemas.microsoft.com/office/drawing/2014/main" id="{6F31864D-45E0-497F-9E6E-8BC2473A1551}"/>
              </a:ext>
            </a:extLst>
          </p:cNvPr>
          <p:cNvSpPr>
            <a:spLocks noGrp="1"/>
          </p:cNvSpPr>
          <p:nvPr>
            <p:ph type="body" sz="quarter" idx="33" hasCustomPrompt="1"/>
          </p:nvPr>
        </p:nvSpPr>
        <p:spPr>
          <a:xfrm>
            <a:off x="1097784" y="490816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85" name="TextBox 84">
            <a:extLst>
              <a:ext uri="{FF2B5EF4-FFF2-40B4-BE49-F238E27FC236}">
                <a16:creationId xmlns:a16="http://schemas.microsoft.com/office/drawing/2014/main" id="{4DE68874-B952-4365-A12A-6FE3075ED9CB}"/>
              </a:ext>
            </a:extLst>
          </p:cNvPr>
          <p:cNvSpPr txBox="1"/>
          <p:nvPr userDrawn="1"/>
        </p:nvSpPr>
        <p:spPr>
          <a:xfrm>
            <a:off x="1097784" y="4656022"/>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86" name="Text Placeholder 19">
            <a:extLst>
              <a:ext uri="{FF2B5EF4-FFF2-40B4-BE49-F238E27FC236}">
                <a16:creationId xmlns:a16="http://schemas.microsoft.com/office/drawing/2014/main" id="{3BD77743-9E18-4CA1-A8F6-327BD022392F}"/>
              </a:ext>
            </a:extLst>
          </p:cNvPr>
          <p:cNvSpPr>
            <a:spLocks noGrp="1"/>
          </p:cNvSpPr>
          <p:nvPr>
            <p:ph type="body" sz="quarter" idx="34" hasCustomPrompt="1"/>
          </p:nvPr>
        </p:nvSpPr>
        <p:spPr>
          <a:xfrm>
            <a:off x="1097784" y="5136389"/>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87" name="Text Placeholder 19">
            <a:extLst>
              <a:ext uri="{FF2B5EF4-FFF2-40B4-BE49-F238E27FC236}">
                <a16:creationId xmlns:a16="http://schemas.microsoft.com/office/drawing/2014/main" id="{6C27F0CE-BFF5-4618-8752-A0597A11DE9B}"/>
              </a:ext>
            </a:extLst>
          </p:cNvPr>
          <p:cNvSpPr>
            <a:spLocks noGrp="1"/>
          </p:cNvSpPr>
          <p:nvPr>
            <p:ph type="body" sz="quarter" idx="35" hasCustomPrompt="1"/>
          </p:nvPr>
        </p:nvSpPr>
        <p:spPr>
          <a:xfrm>
            <a:off x="1097784" y="5364618"/>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88" name="Text Placeholder 19">
            <a:extLst>
              <a:ext uri="{FF2B5EF4-FFF2-40B4-BE49-F238E27FC236}">
                <a16:creationId xmlns:a16="http://schemas.microsoft.com/office/drawing/2014/main" id="{9E791425-2334-4E6E-A1E9-4ECE91332C82}"/>
              </a:ext>
            </a:extLst>
          </p:cNvPr>
          <p:cNvSpPr>
            <a:spLocks noGrp="1"/>
          </p:cNvSpPr>
          <p:nvPr>
            <p:ph type="body" sz="quarter" idx="36" hasCustomPrompt="1"/>
          </p:nvPr>
        </p:nvSpPr>
        <p:spPr>
          <a:xfrm>
            <a:off x="1097784" y="5592847"/>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89" name="TextBox 88">
            <a:extLst>
              <a:ext uri="{FF2B5EF4-FFF2-40B4-BE49-F238E27FC236}">
                <a16:creationId xmlns:a16="http://schemas.microsoft.com/office/drawing/2014/main" id="{43E63EF9-647C-43F1-9196-C1FECC4EBB8F}"/>
              </a:ext>
            </a:extLst>
          </p:cNvPr>
          <p:cNvSpPr txBox="1"/>
          <p:nvPr userDrawn="1"/>
        </p:nvSpPr>
        <p:spPr>
          <a:xfrm>
            <a:off x="1197732" y="5821065"/>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90" name="TextBox 89">
            <a:extLst>
              <a:ext uri="{FF2B5EF4-FFF2-40B4-BE49-F238E27FC236}">
                <a16:creationId xmlns:a16="http://schemas.microsoft.com/office/drawing/2014/main" id="{3941693B-49B8-49C7-A318-B8822DA5CE4C}"/>
              </a:ext>
            </a:extLst>
          </p:cNvPr>
          <p:cNvSpPr txBox="1"/>
          <p:nvPr userDrawn="1"/>
        </p:nvSpPr>
        <p:spPr>
          <a:xfrm>
            <a:off x="1197732" y="6062744"/>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91" name="Text Placeholder 33">
            <a:extLst>
              <a:ext uri="{FF2B5EF4-FFF2-40B4-BE49-F238E27FC236}">
                <a16:creationId xmlns:a16="http://schemas.microsoft.com/office/drawing/2014/main" id="{2FAC7BFC-C70A-44ED-A8BD-838940C5690C}"/>
              </a:ext>
            </a:extLst>
          </p:cNvPr>
          <p:cNvSpPr>
            <a:spLocks noGrp="1"/>
          </p:cNvSpPr>
          <p:nvPr>
            <p:ph type="body" sz="quarter" idx="37" hasCustomPrompt="1"/>
          </p:nvPr>
        </p:nvSpPr>
        <p:spPr>
          <a:xfrm>
            <a:off x="1097784" y="6066595"/>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92" name="Text Placeholder 33">
            <a:extLst>
              <a:ext uri="{FF2B5EF4-FFF2-40B4-BE49-F238E27FC236}">
                <a16:creationId xmlns:a16="http://schemas.microsoft.com/office/drawing/2014/main" id="{21582458-30C9-4F27-B86C-0C9947DF6E2F}"/>
              </a:ext>
            </a:extLst>
          </p:cNvPr>
          <p:cNvSpPr>
            <a:spLocks noGrp="1"/>
          </p:cNvSpPr>
          <p:nvPr>
            <p:ph type="body" sz="quarter" idx="38" hasCustomPrompt="1"/>
          </p:nvPr>
        </p:nvSpPr>
        <p:spPr>
          <a:xfrm>
            <a:off x="1097784" y="5830655"/>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Tree>
    <p:extLst>
      <p:ext uri="{BB962C8B-B14F-4D97-AF65-F5344CB8AC3E}">
        <p14:creationId xmlns:p14="http://schemas.microsoft.com/office/powerpoint/2010/main" val="1987975819"/>
      </p:ext>
    </p:extLst>
  </p:cSld>
  <p:clrMapOvr>
    <a:masterClrMapping/>
  </p:clrMapOvr>
  <p:extLst>
    <p:ext uri="{DCECCB84-F9BA-43D5-87BE-67443E8EF086}">
      <p15:sldGuideLst xmlns:p15="http://schemas.microsoft.com/office/powerpoint/2012/main">
        <p15:guide id="1" orient="horz" pos="2472" userDrawn="1">
          <p15:clr>
            <a:srgbClr val="FBAE40"/>
          </p15:clr>
        </p15:guide>
        <p15:guide id="2" pos="600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_F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601270"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962013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3498903"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8" name="Picture Placeholder 2"/>
          <p:cNvSpPr>
            <a:spLocks noGrp="1"/>
          </p:cNvSpPr>
          <p:nvPr>
            <p:ph type="pic" sz="quarter" idx="13"/>
          </p:nvPr>
        </p:nvSpPr>
        <p:spPr>
          <a:xfrm>
            <a:off x="453798"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26" name="Straight Connector 25">
            <a:extLst>
              <a:ext uri="{FF2B5EF4-FFF2-40B4-BE49-F238E27FC236}">
                <a16:creationId xmlns:a16="http://schemas.microsoft.com/office/drawing/2014/main" id="{9146D21A-53EF-43B9-87AE-35321853371F}"/>
              </a:ext>
            </a:extLst>
          </p:cNvPr>
          <p:cNvCxnSpPr>
            <a:cxnSpLocks/>
          </p:cNvCxnSpPr>
          <p:nvPr userDrawn="1"/>
        </p:nvCxnSpPr>
        <p:spPr>
          <a:xfrm>
            <a:off x="458183"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7" name="Text Placeholder 9">
            <a:extLst>
              <a:ext uri="{FF2B5EF4-FFF2-40B4-BE49-F238E27FC236}">
                <a16:creationId xmlns:a16="http://schemas.microsoft.com/office/drawing/2014/main" id="{3973BBFA-4A81-40D8-9FC7-E189D1A88562}"/>
              </a:ext>
            </a:extLst>
          </p:cNvPr>
          <p:cNvSpPr>
            <a:spLocks noGrp="1"/>
          </p:cNvSpPr>
          <p:nvPr>
            <p:ph type="body" sz="quarter" idx="14" hasCustomPrompt="1"/>
          </p:nvPr>
        </p:nvSpPr>
        <p:spPr>
          <a:xfrm>
            <a:off x="138143"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28" name="Text Placeholder 11">
            <a:extLst>
              <a:ext uri="{FF2B5EF4-FFF2-40B4-BE49-F238E27FC236}">
                <a16:creationId xmlns:a16="http://schemas.microsoft.com/office/drawing/2014/main" id="{9B2F7A77-8C51-4B2C-B28D-0EC3009E219D}"/>
              </a:ext>
            </a:extLst>
          </p:cNvPr>
          <p:cNvSpPr>
            <a:spLocks noGrp="1"/>
          </p:cNvSpPr>
          <p:nvPr>
            <p:ph type="body" sz="quarter" idx="15" hasCustomPrompt="1"/>
          </p:nvPr>
        </p:nvSpPr>
        <p:spPr>
          <a:xfrm>
            <a:off x="138143" y="4235206"/>
            <a:ext cx="2743200" cy="352425"/>
          </a:xfrm>
          <a:prstGeom prst="rect">
            <a:avLst/>
          </a:prstGeom>
        </p:spPr>
        <p:txBody>
          <a:bodyPr anchor="ctr" anchorCtr="0">
            <a:noAutofit/>
          </a:bodyPr>
          <a:lstStyle>
            <a:lvl1pPr algn="ctr">
              <a:defRPr b="0"/>
            </a:lvl1pPr>
          </a:lstStyle>
          <a:p>
            <a:pPr lvl="0"/>
            <a:r>
              <a:rPr lang="en-US"/>
              <a:t>Title</a:t>
            </a:r>
          </a:p>
        </p:txBody>
      </p:sp>
      <p:sp>
        <p:nvSpPr>
          <p:cNvPr id="29" name="Text Placeholder 19">
            <a:extLst>
              <a:ext uri="{FF2B5EF4-FFF2-40B4-BE49-F238E27FC236}">
                <a16:creationId xmlns:a16="http://schemas.microsoft.com/office/drawing/2014/main" id="{A7DCEAD2-6AD2-494D-B8B0-31EA737BED4B}"/>
              </a:ext>
            </a:extLst>
          </p:cNvPr>
          <p:cNvSpPr>
            <a:spLocks noGrp="1"/>
          </p:cNvSpPr>
          <p:nvPr>
            <p:ph type="body" sz="quarter" idx="16" hasCustomPrompt="1"/>
          </p:nvPr>
        </p:nvSpPr>
        <p:spPr>
          <a:xfrm>
            <a:off x="138143"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30" name="TextBox 29">
            <a:extLst>
              <a:ext uri="{FF2B5EF4-FFF2-40B4-BE49-F238E27FC236}">
                <a16:creationId xmlns:a16="http://schemas.microsoft.com/office/drawing/2014/main" id="{002E3E37-7BCE-4087-BE2D-596046D43B2A}"/>
              </a:ext>
            </a:extLst>
          </p:cNvPr>
          <p:cNvSpPr txBox="1"/>
          <p:nvPr userDrawn="1"/>
        </p:nvSpPr>
        <p:spPr>
          <a:xfrm>
            <a:off x="138143"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31" name="Text Placeholder 19">
            <a:extLst>
              <a:ext uri="{FF2B5EF4-FFF2-40B4-BE49-F238E27FC236}">
                <a16:creationId xmlns:a16="http://schemas.microsoft.com/office/drawing/2014/main" id="{658904A9-2414-42E8-BC52-161E1285D749}"/>
              </a:ext>
            </a:extLst>
          </p:cNvPr>
          <p:cNvSpPr>
            <a:spLocks noGrp="1"/>
          </p:cNvSpPr>
          <p:nvPr>
            <p:ph type="body" sz="quarter" idx="17" hasCustomPrompt="1"/>
          </p:nvPr>
        </p:nvSpPr>
        <p:spPr>
          <a:xfrm>
            <a:off x="138143"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32" name="Text Placeholder 19">
            <a:extLst>
              <a:ext uri="{FF2B5EF4-FFF2-40B4-BE49-F238E27FC236}">
                <a16:creationId xmlns:a16="http://schemas.microsoft.com/office/drawing/2014/main" id="{F5D0D5E0-02D7-4E3C-99F3-A019552A468A}"/>
              </a:ext>
            </a:extLst>
          </p:cNvPr>
          <p:cNvSpPr>
            <a:spLocks noGrp="1"/>
          </p:cNvSpPr>
          <p:nvPr>
            <p:ph type="body" sz="quarter" idx="18" hasCustomPrompt="1"/>
          </p:nvPr>
        </p:nvSpPr>
        <p:spPr>
          <a:xfrm>
            <a:off x="138143"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33" name="Text Placeholder 19">
            <a:extLst>
              <a:ext uri="{FF2B5EF4-FFF2-40B4-BE49-F238E27FC236}">
                <a16:creationId xmlns:a16="http://schemas.microsoft.com/office/drawing/2014/main" id="{EC43F1C4-4035-45BC-9C60-A1C8ADD5C6EE}"/>
              </a:ext>
            </a:extLst>
          </p:cNvPr>
          <p:cNvSpPr>
            <a:spLocks noGrp="1"/>
          </p:cNvSpPr>
          <p:nvPr>
            <p:ph type="body" sz="quarter" idx="19" hasCustomPrompt="1"/>
          </p:nvPr>
        </p:nvSpPr>
        <p:spPr>
          <a:xfrm>
            <a:off x="138143"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a:t>email</a:t>
            </a:r>
          </a:p>
        </p:txBody>
      </p:sp>
      <p:sp>
        <p:nvSpPr>
          <p:cNvPr id="34" name="TextBox 33">
            <a:extLst>
              <a:ext uri="{FF2B5EF4-FFF2-40B4-BE49-F238E27FC236}">
                <a16:creationId xmlns:a16="http://schemas.microsoft.com/office/drawing/2014/main" id="{7E8BF306-5E3B-4EA9-936E-759C2AF11C29}"/>
              </a:ext>
            </a:extLst>
          </p:cNvPr>
          <p:cNvSpPr txBox="1"/>
          <p:nvPr userDrawn="1"/>
        </p:nvSpPr>
        <p:spPr>
          <a:xfrm>
            <a:off x="198659" y="5762797"/>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35" name="TextBox 34">
            <a:extLst>
              <a:ext uri="{FF2B5EF4-FFF2-40B4-BE49-F238E27FC236}">
                <a16:creationId xmlns:a16="http://schemas.microsoft.com/office/drawing/2014/main" id="{1B4EC9F9-2433-4CA6-ACDD-D270B626F7FA}"/>
              </a:ext>
            </a:extLst>
          </p:cNvPr>
          <p:cNvSpPr txBox="1"/>
          <p:nvPr userDrawn="1"/>
        </p:nvSpPr>
        <p:spPr>
          <a:xfrm>
            <a:off x="198659" y="6017924"/>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36" name="Text Placeholder 33">
            <a:extLst>
              <a:ext uri="{FF2B5EF4-FFF2-40B4-BE49-F238E27FC236}">
                <a16:creationId xmlns:a16="http://schemas.microsoft.com/office/drawing/2014/main" id="{1BF1BEB2-F0EC-48B3-ADC9-BAE564EC9741}"/>
              </a:ext>
            </a:extLst>
          </p:cNvPr>
          <p:cNvSpPr>
            <a:spLocks noGrp="1"/>
          </p:cNvSpPr>
          <p:nvPr>
            <p:ph type="body" sz="quarter" idx="21" hasCustomPrompt="1"/>
          </p:nvPr>
        </p:nvSpPr>
        <p:spPr>
          <a:xfrm>
            <a:off x="138143" y="6026740"/>
            <a:ext cx="2743200" cy="267177"/>
          </a:xfrm>
          <a:prstGeom prst="rect">
            <a:avLst/>
          </a:prstGeom>
        </p:spPr>
        <p:txBody>
          <a:bodyPr lIns="1097280" anchor="ctr" anchorCtr="0">
            <a:noAutofit/>
          </a:bodyPr>
          <a:lstStyle>
            <a:lvl1pPr>
              <a:defRPr sz="1200" b="0"/>
            </a:lvl1pPr>
          </a:lstStyle>
          <a:p>
            <a:pPr lvl="0"/>
            <a:r>
              <a:rPr lang="en-US" err="1"/>
              <a:t>xxx.xxx.xxxx</a:t>
            </a:r>
            <a:endParaRPr lang="en-US"/>
          </a:p>
        </p:txBody>
      </p:sp>
      <p:sp>
        <p:nvSpPr>
          <p:cNvPr id="37" name="Text Placeholder 33">
            <a:extLst>
              <a:ext uri="{FF2B5EF4-FFF2-40B4-BE49-F238E27FC236}">
                <a16:creationId xmlns:a16="http://schemas.microsoft.com/office/drawing/2014/main" id="{BF98D9E0-E999-4A0B-8BBF-0A4C95AD0E13}"/>
              </a:ext>
            </a:extLst>
          </p:cNvPr>
          <p:cNvSpPr>
            <a:spLocks noGrp="1"/>
          </p:cNvSpPr>
          <p:nvPr>
            <p:ph type="body" sz="quarter" idx="22" hasCustomPrompt="1"/>
          </p:nvPr>
        </p:nvSpPr>
        <p:spPr>
          <a:xfrm>
            <a:off x="138143" y="5787776"/>
            <a:ext cx="2743200" cy="267177"/>
          </a:xfrm>
          <a:prstGeom prst="rect">
            <a:avLst/>
          </a:prstGeom>
        </p:spPr>
        <p:txBody>
          <a:bodyPr lIns="1097280" anchor="ctr" anchorCtr="0">
            <a:noAutofit/>
          </a:bodyPr>
          <a:lstStyle>
            <a:lvl1pPr>
              <a:defRPr sz="1200" b="0"/>
            </a:lvl1pPr>
          </a:lstStyle>
          <a:p>
            <a:pPr lvl="0"/>
            <a:r>
              <a:rPr lang="en-US" err="1"/>
              <a:t>xxx.xxx.xxxx</a:t>
            </a:r>
            <a:endParaRPr lang="en-US"/>
          </a:p>
        </p:txBody>
      </p:sp>
      <p:cxnSp>
        <p:nvCxnSpPr>
          <p:cNvPr id="38" name="Straight Connector 37">
            <a:extLst>
              <a:ext uri="{FF2B5EF4-FFF2-40B4-BE49-F238E27FC236}">
                <a16:creationId xmlns:a16="http://schemas.microsoft.com/office/drawing/2014/main" id="{34E62F49-D350-4708-9F85-516C94980B25}"/>
              </a:ext>
            </a:extLst>
          </p:cNvPr>
          <p:cNvCxnSpPr>
            <a:cxnSpLocks/>
          </p:cNvCxnSpPr>
          <p:nvPr userDrawn="1"/>
        </p:nvCxnSpPr>
        <p:spPr>
          <a:xfrm>
            <a:off x="3496768"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39" name="Text Placeholder 9">
            <a:extLst>
              <a:ext uri="{FF2B5EF4-FFF2-40B4-BE49-F238E27FC236}">
                <a16:creationId xmlns:a16="http://schemas.microsoft.com/office/drawing/2014/main" id="{DFB515E6-9024-496E-9374-DE45E536B938}"/>
              </a:ext>
            </a:extLst>
          </p:cNvPr>
          <p:cNvSpPr>
            <a:spLocks noGrp="1"/>
          </p:cNvSpPr>
          <p:nvPr>
            <p:ph type="body" sz="quarter" idx="23" hasCustomPrompt="1"/>
          </p:nvPr>
        </p:nvSpPr>
        <p:spPr>
          <a:xfrm>
            <a:off x="3176728"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40" name="Text Placeholder 11">
            <a:extLst>
              <a:ext uri="{FF2B5EF4-FFF2-40B4-BE49-F238E27FC236}">
                <a16:creationId xmlns:a16="http://schemas.microsoft.com/office/drawing/2014/main" id="{18903B63-C689-4ECF-A806-8FF6F890A721}"/>
              </a:ext>
            </a:extLst>
          </p:cNvPr>
          <p:cNvSpPr>
            <a:spLocks noGrp="1"/>
          </p:cNvSpPr>
          <p:nvPr>
            <p:ph type="body" sz="quarter" idx="24" hasCustomPrompt="1"/>
          </p:nvPr>
        </p:nvSpPr>
        <p:spPr>
          <a:xfrm>
            <a:off x="3176728" y="4235206"/>
            <a:ext cx="2743200" cy="352425"/>
          </a:xfrm>
          <a:prstGeom prst="rect">
            <a:avLst/>
          </a:prstGeom>
        </p:spPr>
        <p:txBody>
          <a:bodyPr anchor="ctr" anchorCtr="0">
            <a:noAutofit/>
          </a:bodyPr>
          <a:lstStyle>
            <a:lvl1pPr algn="ctr">
              <a:defRPr b="0"/>
            </a:lvl1pPr>
          </a:lstStyle>
          <a:p>
            <a:pPr lvl="0"/>
            <a:r>
              <a:rPr lang="en-US"/>
              <a:t>Title</a:t>
            </a:r>
          </a:p>
        </p:txBody>
      </p:sp>
      <p:sp>
        <p:nvSpPr>
          <p:cNvPr id="41" name="Text Placeholder 19">
            <a:extLst>
              <a:ext uri="{FF2B5EF4-FFF2-40B4-BE49-F238E27FC236}">
                <a16:creationId xmlns:a16="http://schemas.microsoft.com/office/drawing/2014/main" id="{BD431E8C-3130-4013-8B2B-3E340FC6AA14}"/>
              </a:ext>
            </a:extLst>
          </p:cNvPr>
          <p:cNvSpPr>
            <a:spLocks noGrp="1"/>
          </p:cNvSpPr>
          <p:nvPr>
            <p:ph type="body" sz="quarter" idx="25" hasCustomPrompt="1"/>
          </p:nvPr>
        </p:nvSpPr>
        <p:spPr>
          <a:xfrm>
            <a:off x="3176728"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2" name="TextBox 41">
            <a:extLst>
              <a:ext uri="{FF2B5EF4-FFF2-40B4-BE49-F238E27FC236}">
                <a16:creationId xmlns:a16="http://schemas.microsoft.com/office/drawing/2014/main" id="{893D147A-B999-4159-9D49-8732F6E040F3}"/>
              </a:ext>
            </a:extLst>
          </p:cNvPr>
          <p:cNvSpPr txBox="1"/>
          <p:nvPr userDrawn="1"/>
        </p:nvSpPr>
        <p:spPr>
          <a:xfrm>
            <a:off x="3176728"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43" name="Text Placeholder 19">
            <a:extLst>
              <a:ext uri="{FF2B5EF4-FFF2-40B4-BE49-F238E27FC236}">
                <a16:creationId xmlns:a16="http://schemas.microsoft.com/office/drawing/2014/main" id="{9D65D246-3EEC-47D3-A6B7-A81463A38FF6}"/>
              </a:ext>
            </a:extLst>
          </p:cNvPr>
          <p:cNvSpPr>
            <a:spLocks noGrp="1"/>
          </p:cNvSpPr>
          <p:nvPr>
            <p:ph type="body" sz="quarter" idx="26" hasCustomPrompt="1"/>
          </p:nvPr>
        </p:nvSpPr>
        <p:spPr>
          <a:xfrm>
            <a:off x="3176728"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4" name="Text Placeholder 19">
            <a:extLst>
              <a:ext uri="{FF2B5EF4-FFF2-40B4-BE49-F238E27FC236}">
                <a16:creationId xmlns:a16="http://schemas.microsoft.com/office/drawing/2014/main" id="{03DF6102-F616-41A5-9151-5B058CE3DA49}"/>
              </a:ext>
            </a:extLst>
          </p:cNvPr>
          <p:cNvSpPr>
            <a:spLocks noGrp="1"/>
          </p:cNvSpPr>
          <p:nvPr>
            <p:ph type="body" sz="quarter" idx="27" hasCustomPrompt="1"/>
          </p:nvPr>
        </p:nvSpPr>
        <p:spPr>
          <a:xfrm>
            <a:off x="3176728"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45" name="Text Placeholder 19">
            <a:extLst>
              <a:ext uri="{FF2B5EF4-FFF2-40B4-BE49-F238E27FC236}">
                <a16:creationId xmlns:a16="http://schemas.microsoft.com/office/drawing/2014/main" id="{E62FA04B-79D6-4DAF-BB6C-5A309E93979D}"/>
              </a:ext>
            </a:extLst>
          </p:cNvPr>
          <p:cNvSpPr>
            <a:spLocks noGrp="1"/>
          </p:cNvSpPr>
          <p:nvPr>
            <p:ph type="body" sz="quarter" idx="28" hasCustomPrompt="1"/>
          </p:nvPr>
        </p:nvSpPr>
        <p:spPr>
          <a:xfrm>
            <a:off x="3176728"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a:t>email</a:t>
            </a:r>
          </a:p>
        </p:txBody>
      </p:sp>
      <p:sp>
        <p:nvSpPr>
          <p:cNvPr id="46" name="TextBox 45">
            <a:extLst>
              <a:ext uri="{FF2B5EF4-FFF2-40B4-BE49-F238E27FC236}">
                <a16:creationId xmlns:a16="http://schemas.microsoft.com/office/drawing/2014/main" id="{6D2E3FF9-DE61-4953-A936-CE2C10039BA3}"/>
              </a:ext>
            </a:extLst>
          </p:cNvPr>
          <p:cNvSpPr txBox="1"/>
          <p:nvPr userDrawn="1"/>
        </p:nvSpPr>
        <p:spPr>
          <a:xfrm>
            <a:off x="3237244" y="5762797"/>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47" name="TextBox 46">
            <a:extLst>
              <a:ext uri="{FF2B5EF4-FFF2-40B4-BE49-F238E27FC236}">
                <a16:creationId xmlns:a16="http://schemas.microsoft.com/office/drawing/2014/main" id="{C66A0580-4380-4231-87EC-994B369951B2}"/>
              </a:ext>
            </a:extLst>
          </p:cNvPr>
          <p:cNvSpPr txBox="1"/>
          <p:nvPr userDrawn="1"/>
        </p:nvSpPr>
        <p:spPr>
          <a:xfrm>
            <a:off x="3237244"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48" name="Text Placeholder 33">
            <a:extLst>
              <a:ext uri="{FF2B5EF4-FFF2-40B4-BE49-F238E27FC236}">
                <a16:creationId xmlns:a16="http://schemas.microsoft.com/office/drawing/2014/main" id="{9E13EF1B-48B3-45CB-A96D-95B932920982}"/>
              </a:ext>
            </a:extLst>
          </p:cNvPr>
          <p:cNvSpPr>
            <a:spLocks noGrp="1"/>
          </p:cNvSpPr>
          <p:nvPr>
            <p:ph type="body" sz="quarter" idx="29" hasCustomPrompt="1"/>
          </p:nvPr>
        </p:nvSpPr>
        <p:spPr>
          <a:xfrm>
            <a:off x="3176728"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sp>
        <p:nvSpPr>
          <p:cNvPr id="49" name="Text Placeholder 33">
            <a:extLst>
              <a:ext uri="{FF2B5EF4-FFF2-40B4-BE49-F238E27FC236}">
                <a16:creationId xmlns:a16="http://schemas.microsoft.com/office/drawing/2014/main" id="{C584FF46-2BC7-46AC-B5AD-FC6FEBEB333B}"/>
              </a:ext>
            </a:extLst>
          </p:cNvPr>
          <p:cNvSpPr>
            <a:spLocks noGrp="1"/>
          </p:cNvSpPr>
          <p:nvPr>
            <p:ph type="body" sz="quarter" idx="30" hasCustomPrompt="1"/>
          </p:nvPr>
        </p:nvSpPr>
        <p:spPr>
          <a:xfrm>
            <a:off x="3176728" y="5787776"/>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cxnSp>
        <p:nvCxnSpPr>
          <p:cNvPr id="50" name="Straight Connector 49">
            <a:extLst>
              <a:ext uri="{FF2B5EF4-FFF2-40B4-BE49-F238E27FC236}">
                <a16:creationId xmlns:a16="http://schemas.microsoft.com/office/drawing/2014/main" id="{74B111EE-AEC6-4C72-A9F3-22CC7D06597E}"/>
              </a:ext>
            </a:extLst>
          </p:cNvPr>
          <p:cNvCxnSpPr>
            <a:cxnSpLocks/>
          </p:cNvCxnSpPr>
          <p:nvPr userDrawn="1"/>
        </p:nvCxnSpPr>
        <p:spPr>
          <a:xfrm>
            <a:off x="6608926" y="4605994"/>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1" name="Text Placeholder 9">
            <a:extLst>
              <a:ext uri="{FF2B5EF4-FFF2-40B4-BE49-F238E27FC236}">
                <a16:creationId xmlns:a16="http://schemas.microsoft.com/office/drawing/2014/main" id="{81DB0C59-E057-4558-BE9A-889A1B3C5D29}"/>
              </a:ext>
            </a:extLst>
          </p:cNvPr>
          <p:cNvSpPr>
            <a:spLocks noGrp="1"/>
          </p:cNvSpPr>
          <p:nvPr>
            <p:ph type="body" sz="quarter" idx="31" hasCustomPrompt="1"/>
          </p:nvPr>
        </p:nvSpPr>
        <p:spPr>
          <a:xfrm>
            <a:off x="6288886" y="3895708"/>
            <a:ext cx="2743200"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52" name="Text Placeholder 11">
            <a:extLst>
              <a:ext uri="{FF2B5EF4-FFF2-40B4-BE49-F238E27FC236}">
                <a16:creationId xmlns:a16="http://schemas.microsoft.com/office/drawing/2014/main" id="{A8F7A33F-E77F-4D0A-9B30-99961DA3DD2D}"/>
              </a:ext>
            </a:extLst>
          </p:cNvPr>
          <p:cNvSpPr>
            <a:spLocks noGrp="1"/>
          </p:cNvSpPr>
          <p:nvPr>
            <p:ph type="body" sz="quarter" idx="32" hasCustomPrompt="1"/>
          </p:nvPr>
        </p:nvSpPr>
        <p:spPr>
          <a:xfrm>
            <a:off x="6288886" y="4236718"/>
            <a:ext cx="2743200" cy="352425"/>
          </a:xfrm>
          <a:prstGeom prst="rect">
            <a:avLst/>
          </a:prstGeom>
        </p:spPr>
        <p:txBody>
          <a:bodyPr anchor="ctr" anchorCtr="0">
            <a:noAutofit/>
          </a:bodyPr>
          <a:lstStyle>
            <a:lvl1pPr algn="ctr">
              <a:defRPr b="0"/>
            </a:lvl1pPr>
          </a:lstStyle>
          <a:p>
            <a:pPr lvl="0"/>
            <a:r>
              <a:rPr lang="en-US"/>
              <a:t>Title</a:t>
            </a:r>
          </a:p>
        </p:txBody>
      </p:sp>
      <p:sp>
        <p:nvSpPr>
          <p:cNvPr id="53" name="Text Placeholder 19">
            <a:extLst>
              <a:ext uri="{FF2B5EF4-FFF2-40B4-BE49-F238E27FC236}">
                <a16:creationId xmlns:a16="http://schemas.microsoft.com/office/drawing/2014/main" id="{E4418246-78AD-4742-8E18-7F10A7D5DA5B}"/>
              </a:ext>
            </a:extLst>
          </p:cNvPr>
          <p:cNvSpPr>
            <a:spLocks noGrp="1"/>
          </p:cNvSpPr>
          <p:nvPr>
            <p:ph type="body" sz="quarter" idx="33" hasCustomPrompt="1"/>
          </p:nvPr>
        </p:nvSpPr>
        <p:spPr>
          <a:xfrm>
            <a:off x="6288886" y="486679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4" name="TextBox 53">
            <a:extLst>
              <a:ext uri="{FF2B5EF4-FFF2-40B4-BE49-F238E27FC236}">
                <a16:creationId xmlns:a16="http://schemas.microsoft.com/office/drawing/2014/main" id="{F63F790C-97D9-4FF3-9ABF-3631C6A78AFC}"/>
              </a:ext>
            </a:extLst>
          </p:cNvPr>
          <p:cNvSpPr txBox="1"/>
          <p:nvPr userDrawn="1"/>
        </p:nvSpPr>
        <p:spPr>
          <a:xfrm>
            <a:off x="6288886" y="4632881"/>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55" name="Text Placeholder 19">
            <a:extLst>
              <a:ext uri="{FF2B5EF4-FFF2-40B4-BE49-F238E27FC236}">
                <a16:creationId xmlns:a16="http://schemas.microsoft.com/office/drawing/2014/main" id="{B8E7368C-6E3C-45A1-A006-31B760315FF6}"/>
              </a:ext>
            </a:extLst>
          </p:cNvPr>
          <p:cNvSpPr>
            <a:spLocks noGrp="1"/>
          </p:cNvSpPr>
          <p:nvPr>
            <p:ph type="body" sz="quarter" idx="34" hasCustomPrompt="1"/>
          </p:nvPr>
        </p:nvSpPr>
        <p:spPr>
          <a:xfrm>
            <a:off x="6288886" y="5095022"/>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6" name="Text Placeholder 19">
            <a:extLst>
              <a:ext uri="{FF2B5EF4-FFF2-40B4-BE49-F238E27FC236}">
                <a16:creationId xmlns:a16="http://schemas.microsoft.com/office/drawing/2014/main" id="{5575C1C5-0933-4AD7-A2FA-55FC1313B60F}"/>
              </a:ext>
            </a:extLst>
          </p:cNvPr>
          <p:cNvSpPr>
            <a:spLocks noGrp="1"/>
          </p:cNvSpPr>
          <p:nvPr>
            <p:ph type="body" sz="quarter" idx="35" hasCustomPrompt="1"/>
          </p:nvPr>
        </p:nvSpPr>
        <p:spPr>
          <a:xfrm>
            <a:off x="6288886" y="532325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57" name="Text Placeholder 19">
            <a:extLst>
              <a:ext uri="{FF2B5EF4-FFF2-40B4-BE49-F238E27FC236}">
                <a16:creationId xmlns:a16="http://schemas.microsoft.com/office/drawing/2014/main" id="{8E0E5A76-9678-46BC-9EB2-36943C0CAE0B}"/>
              </a:ext>
            </a:extLst>
          </p:cNvPr>
          <p:cNvSpPr>
            <a:spLocks noGrp="1"/>
          </p:cNvSpPr>
          <p:nvPr>
            <p:ph type="body" sz="quarter" idx="36" hasCustomPrompt="1"/>
          </p:nvPr>
        </p:nvSpPr>
        <p:spPr>
          <a:xfrm>
            <a:off x="6288886" y="5551480"/>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a:t>email</a:t>
            </a:r>
          </a:p>
        </p:txBody>
      </p:sp>
      <p:sp>
        <p:nvSpPr>
          <p:cNvPr id="58" name="TextBox 57">
            <a:extLst>
              <a:ext uri="{FF2B5EF4-FFF2-40B4-BE49-F238E27FC236}">
                <a16:creationId xmlns:a16="http://schemas.microsoft.com/office/drawing/2014/main" id="{171A1EFD-AEE0-4F0D-B4EE-FD05C05713C7}"/>
              </a:ext>
            </a:extLst>
          </p:cNvPr>
          <p:cNvSpPr txBox="1"/>
          <p:nvPr userDrawn="1"/>
        </p:nvSpPr>
        <p:spPr>
          <a:xfrm>
            <a:off x="6349402" y="5764309"/>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59" name="TextBox 58">
            <a:extLst>
              <a:ext uri="{FF2B5EF4-FFF2-40B4-BE49-F238E27FC236}">
                <a16:creationId xmlns:a16="http://schemas.microsoft.com/office/drawing/2014/main" id="{2322F0BC-B0EE-4FBC-B5CA-014F5FB68B1A}"/>
              </a:ext>
            </a:extLst>
          </p:cNvPr>
          <p:cNvSpPr txBox="1"/>
          <p:nvPr userDrawn="1"/>
        </p:nvSpPr>
        <p:spPr>
          <a:xfrm>
            <a:off x="6349402"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60" name="Text Placeholder 33">
            <a:extLst>
              <a:ext uri="{FF2B5EF4-FFF2-40B4-BE49-F238E27FC236}">
                <a16:creationId xmlns:a16="http://schemas.microsoft.com/office/drawing/2014/main" id="{F3974B6E-3C2E-451A-916C-756CEABF1D37}"/>
              </a:ext>
            </a:extLst>
          </p:cNvPr>
          <p:cNvSpPr>
            <a:spLocks noGrp="1"/>
          </p:cNvSpPr>
          <p:nvPr>
            <p:ph type="body" sz="quarter" idx="37" hasCustomPrompt="1"/>
          </p:nvPr>
        </p:nvSpPr>
        <p:spPr>
          <a:xfrm>
            <a:off x="6288886"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sp>
        <p:nvSpPr>
          <p:cNvPr id="61" name="Text Placeholder 33">
            <a:extLst>
              <a:ext uri="{FF2B5EF4-FFF2-40B4-BE49-F238E27FC236}">
                <a16:creationId xmlns:a16="http://schemas.microsoft.com/office/drawing/2014/main" id="{07DED9D0-F7D8-44CA-8D99-9881B6506EE6}"/>
              </a:ext>
            </a:extLst>
          </p:cNvPr>
          <p:cNvSpPr>
            <a:spLocks noGrp="1"/>
          </p:cNvSpPr>
          <p:nvPr>
            <p:ph type="body" sz="quarter" idx="38" hasCustomPrompt="1"/>
          </p:nvPr>
        </p:nvSpPr>
        <p:spPr>
          <a:xfrm>
            <a:off x="6288886" y="5789288"/>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cxnSp>
        <p:nvCxnSpPr>
          <p:cNvPr id="62" name="Straight Connector 61">
            <a:extLst>
              <a:ext uri="{FF2B5EF4-FFF2-40B4-BE49-F238E27FC236}">
                <a16:creationId xmlns:a16="http://schemas.microsoft.com/office/drawing/2014/main" id="{C34CE405-0F52-4317-AB90-028DD8752C14}"/>
              </a:ext>
            </a:extLst>
          </p:cNvPr>
          <p:cNvCxnSpPr>
            <a:cxnSpLocks/>
          </p:cNvCxnSpPr>
          <p:nvPr userDrawn="1"/>
        </p:nvCxnSpPr>
        <p:spPr>
          <a:xfrm>
            <a:off x="9608587" y="460750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63" name="Text Placeholder 9">
            <a:extLst>
              <a:ext uri="{FF2B5EF4-FFF2-40B4-BE49-F238E27FC236}">
                <a16:creationId xmlns:a16="http://schemas.microsoft.com/office/drawing/2014/main" id="{ACD6E63E-F367-4826-8291-1669DA92AD32}"/>
              </a:ext>
            </a:extLst>
          </p:cNvPr>
          <p:cNvSpPr>
            <a:spLocks noGrp="1"/>
          </p:cNvSpPr>
          <p:nvPr>
            <p:ph type="body" sz="quarter" idx="39" hasCustomPrompt="1"/>
          </p:nvPr>
        </p:nvSpPr>
        <p:spPr>
          <a:xfrm>
            <a:off x="9288547" y="3897220"/>
            <a:ext cx="2743200" cy="351631"/>
          </a:xfrm>
          <a:prstGeom prst="rect">
            <a:avLst/>
          </a:prstGeom>
        </p:spPr>
        <p:txBody>
          <a:bodyPr anchor="ctr" anchorCtr="0">
            <a:noAutofit/>
          </a:bodyPr>
          <a:lstStyle>
            <a:lvl1pPr algn="ctr">
              <a:defRPr sz="1400" b="1">
                <a:solidFill>
                  <a:schemeClr val="accent2"/>
                </a:solidFill>
              </a:defRPr>
            </a:lvl1pPr>
          </a:lstStyle>
          <a:p>
            <a:pPr lvl="0"/>
            <a:r>
              <a:rPr lang="en-US"/>
              <a:t>FirstName </a:t>
            </a:r>
            <a:r>
              <a:rPr lang="en-US" err="1"/>
              <a:t>LastName</a:t>
            </a:r>
            <a:endParaRPr lang="en-US"/>
          </a:p>
        </p:txBody>
      </p:sp>
      <p:sp>
        <p:nvSpPr>
          <p:cNvPr id="64" name="Text Placeholder 11">
            <a:extLst>
              <a:ext uri="{FF2B5EF4-FFF2-40B4-BE49-F238E27FC236}">
                <a16:creationId xmlns:a16="http://schemas.microsoft.com/office/drawing/2014/main" id="{AAB1AF8A-9876-4614-8AD8-CE7DDD387746}"/>
              </a:ext>
            </a:extLst>
          </p:cNvPr>
          <p:cNvSpPr>
            <a:spLocks noGrp="1"/>
          </p:cNvSpPr>
          <p:nvPr>
            <p:ph type="body" sz="quarter" idx="40" hasCustomPrompt="1"/>
          </p:nvPr>
        </p:nvSpPr>
        <p:spPr>
          <a:xfrm>
            <a:off x="9288547" y="4238230"/>
            <a:ext cx="2743200" cy="352425"/>
          </a:xfrm>
          <a:prstGeom prst="rect">
            <a:avLst/>
          </a:prstGeom>
        </p:spPr>
        <p:txBody>
          <a:bodyPr anchor="ctr" anchorCtr="0">
            <a:noAutofit/>
          </a:bodyPr>
          <a:lstStyle>
            <a:lvl1pPr algn="ctr">
              <a:defRPr b="0"/>
            </a:lvl1pPr>
          </a:lstStyle>
          <a:p>
            <a:pPr lvl="0"/>
            <a:r>
              <a:rPr lang="en-US"/>
              <a:t>Title</a:t>
            </a:r>
          </a:p>
        </p:txBody>
      </p:sp>
      <p:sp>
        <p:nvSpPr>
          <p:cNvPr id="65" name="Text Placeholder 19">
            <a:extLst>
              <a:ext uri="{FF2B5EF4-FFF2-40B4-BE49-F238E27FC236}">
                <a16:creationId xmlns:a16="http://schemas.microsoft.com/office/drawing/2014/main" id="{347DB804-11FE-4B31-BCAD-6A23EF678364}"/>
              </a:ext>
            </a:extLst>
          </p:cNvPr>
          <p:cNvSpPr>
            <a:spLocks noGrp="1"/>
          </p:cNvSpPr>
          <p:nvPr>
            <p:ph type="body" sz="quarter" idx="41" hasCustomPrompt="1"/>
          </p:nvPr>
        </p:nvSpPr>
        <p:spPr>
          <a:xfrm>
            <a:off x="9288547" y="4868305"/>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66" name="TextBox 65">
            <a:extLst>
              <a:ext uri="{FF2B5EF4-FFF2-40B4-BE49-F238E27FC236}">
                <a16:creationId xmlns:a16="http://schemas.microsoft.com/office/drawing/2014/main" id="{756FF7EA-FE8C-4F1B-9690-EDD1D1D70308}"/>
              </a:ext>
            </a:extLst>
          </p:cNvPr>
          <p:cNvSpPr txBox="1"/>
          <p:nvPr userDrawn="1"/>
        </p:nvSpPr>
        <p:spPr>
          <a:xfrm>
            <a:off x="9288547" y="4634393"/>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67" name="Text Placeholder 19">
            <a:extLst>
              <a:ext uri="{FF2B5EF4-FFF2-40B4-BE49-F238E27FC236}">
                <a16:creationId xmlns:a16="http://schemas.microsoft.com/office/drawing/2014/main" id="{5638E0BA-A82D-47CA-A83B-5BD106BCF1CD}"/>
              </a:ext>
            </a:extLst>
          </p:cNvPr>
          <p:cNvSpPr>
            <a:spLocks noGrp="1"/>
          </p:cNvSpPr>
          <p:nvPr>
            <p:ph type="body" sz="quarter" idx="42" hasCustomPrompt="1"/>
          </p:nvPr>
        </p:nvSpPr>
        <p:spPr>
          <a:xfrm>
            <a:off x="9288547" y="5096534"/>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68" name="Text Placeholder 19">
            <a:extLst>
              <a:ext uri="{FF2B5EF4-FFF2-40B4-BE49-F238E27FC236}">
                <a16:creationId xmlns:a16="http://schemas.microsoft.com/office/drawing/2014/main" id="{5480A0AE-CCCF-40FF-BBB2-39D4426C3594}"/>
              </a:ext>
            </a:extLst>
          </p:cNvPr>
          <p:cNvSpPr>
            <a:spLocks noGrp="1"/>
          </p:cNvSpPr>
          <p:nvPr>
            <p:ph type="body" sz="quarter" idx="43" hasCustomPrompt="1"/>
          </p:nvPr>
        </p:nvSpPr>
        <p:spPr>
          <a:xfrm>
            <a:off x="9288547" y="532476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69" name="Text Placeholder 19">
            <a:extLst>
              <a:ext uri="{FF2B5EF4-FFF2-40B4-BE49-F238E27FC236}">
                <a16:creationId xmlns:a16="http://schemas.microsoft.com/office/drawing/2014/main" id="{600A2879-59A1-4B60-A158-D25D584DCDBC}"/>
              </a:ext>
            </a:extLst>
          </p:cNvPr>
          <p:cNvSpPr>
            <a:spLocks noGrp="1"/>
          </p:cNvSpPr>
          <p:nvPr>
            <p:ph type="body" sz="quarter" idx="44" hasCustomPrompt="1"/>
          </p:nvPr>
        </p:nvSpPr>
        <p:spPr>
          <a:xfrm>
            <a:off x="9288547" y="5552992"/>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a:t>email</a:t>
            </a:r>
          </a:p>
        </p:txBody>
      </p:sp>
      <p:sp>
        <p:nvSpPr>
          <p:cNvPr id="70" name="TextBox 69">
            <a:extLst>
              <a:ext uri="{FF2B5EF4-FFF2-40B4-BE49-F238E27FC236}">
                <a16:creationId xmlns:a16="http://schemas.microsoft.com/office/drawing/2014/main" id="{16CE93F9-1DDF-477E-A968-64EEC3CCA86D}"/>
              </a:ext>
            </a:extLst>
          </p:cNvPr>
          <p:cNvSpPr txBox="1"/>
          <p:nvPr userDrawn="1"/>
        </p:nvSpPr>
        <p:spPr>
          <a:xfrm>
            <a:off x="9337069" y="5765821"/>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71" name="TextBox 70">
            <a:extLst>
              <a:ext uri="{FF2B5EF4-FFF2-40B4-BE49-F238E27FC236}">
                <a16:creationId xmlns:a16="http://schemas.microsoft.com/office/drawing/2014/main" id="{8D403AB1-7CC5-4E50-818B-820F55DA03E1}"/>
              </a:ext>
            </a:extLst>
          </p:cNvPr>
          <p:cNvSpPr txBox="1"/>
          <p:nvPr userDrawn="1"/>
        </p:nvSpPr>
        <p:spPr>
          <a:xfrm>
            <a:off x="9337069"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72" name="Text Placeholder 33">
            <a:extLst>
              <a:ext uri="{FF2B5EF4-FFF2-40B4-BE49-F238E27FC236}">
                <a16:creationId xmlns:a16="http://schemas.microsoft.com/office/drawing/2014/main" id="{A6C39F64-B203-4C06-B5E4-2BB6336244C9}"/>
              </a:ext>
            </a:extLst>
          </p:cNvPr>
          <p:cNvSpPr>
            <a:spLocks noGrp="1"/>
          </p:cNvSpPr>
          <p:nvPr>
            <p:ph type="body" sz="quarter" idx="45" hasCustomPrompt="1"/>
          </p:nvPr>
        </p:nvSpPr>
        <p:spPr>
          <a:xfrm>
            <a:off x="9276553"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sp>
        <p:nvSpPr>
          <p:cNvPr id="73" name="Text Placeholder 33">
            <a:extLst>
              <a:ext uri="{FF2B5EF4-FFF2-40B4-BE49-F238E27FC236}">
                <a16:creationId xmlns:a16="http://schemas.microsoft.com/office/drawing/2014/main" id="{C8E2216B-1478-408B-B326-F68E949A69A7}"/>
              </a:ext>
            </a:extLst>
          </p:cNvPr>
          <p:cNvSpPr>
            <a:spLocks noGrp="1"/>
          </p:cNvSpPr>
          <p:nvPr>
            <p:ph type="body" sz="quarter" idx="46" hasCustomPrompt="1"/>
          </p:nvPr>
        </p:nvSpPr>
        <p:spPr>
          <a:xfrm>
            <a:off x="9276553" y="579080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err="1"/>
              <a:t>xxx.xxx.xxxx</a:t>
            </a:r>
            <a:endParaRPr lang="en-US"/>
          </a:p>
        </p:txBody>
      </p:sp>
    </p:spTree>
    <p:extLst>
      <p:ext uri="{BB962C8B-B14F-4D97-AF65-F5344CB8AC3E}">
        <p14:creationId xmlns:p14="http://schemas.microsoft.com/office/powerpoint/2010/main" val="1964113282"/>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6744"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 General/C&amp;SS">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a:spLocks noGrp="1" noRot="1" noMove="1" noResize="1" noEditPoints="1" noAdjustHandles="1" noChangeArrowheads="1" noChangeShapeType="1"/>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332614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pic>
        <p:nvPicPr>
          <p:cNvPr id="11" name="Picture 10" descr="A blue and black logo&#10;&#10;AI-generated content may be incorrect.">
            <a:extLst>
              <a:ext uri="{FF2B5EF4-FFF2-40B4-BE49-F238E27FC236}">
                <a16:creationId xmlns:a16="http://schemas.microsoft.com/office/drawing/2014/main" id="{35A168AE-D656-EB8F-5AAD-80D69D51510E}"/>
              </a:ext>
            </a:extLst>
          </p:cNvPr>
          <p:cNvPicPr>
            <a:picLocks noChangeAspect="1"/>
          </p:cNvPicPr>
          <p:nvPr userDrawn="1"/>
        </p:nvPicPr>
        <p:blipFill>
          <a:blip r:embed="rId24"/>
          <a:stretch>
            <a:fillRect/>
          </a:stretch>
        </p:blipFill>
        <p:spPr>
          <a:xfrm>
            <a:off x="1907309" y="6232176"/>
            <a:ext cx="1706443" cy="497238"/>
          </a:xfrm>
          <a:prstGeom prst="rect">
            <a:avLst/>
          </a:prstGeom>
        </p:spPr>
      </p:pic>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6" name="TextBox 5"/>
          <p:cNvSpPr txBox="1"/>
          <p:nvPr userDrawn="1"/>
        </p:nvSpPr>
        <p:spPr>
          <a:xfrm>
            <a:off x="8686797" y="6657830"/>
            <a:ext cx="2618509" cy="200055"/>
          </a:xfrm>
          <a:prstGeom prst="rect">
            <a:avLst/>
          </a:prstGeom>
        </p:spPr>
        <p:txBody>
          <a:bodyPr wrap="square" rtlCol="0">
            <a:spAutoFit/>
          </a:bodyPr>
          <a:lstStyle/>
          <a:p>
            <a:pPr algn="r"/>
            <a:r>
              <a:rPr lang="en-US" sz="700"/>
              <a:t>Copyright © 2025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p>
        </p:txBody>
      </p:sp>
      <p:sp>
        <p:nvSpPr>
          <p:cNvPr id="4" name="Text Placeholder 3">
            <a:extLst>
              <a:ext uri="{FF2B5EF4-FFF2-40B4-BE49-F238E27FC236}">
                <a16:creationId xmlns:a16="http://schemas.microsoft.com/office/drawing/2014/main" id="{36BB79BC-A419-4FD6-9FAE-DDED1D0EEDE6}"/>
              </a:ext>
            </a:extLst>
          </p:cNvPr>
          <p:cNvSpPr>
            <a:spLocks noGrp="1"/>
          </p:cNvSpPr>
          <p:nvPr>
            <p:ph type="body" idx="1"/>
          </p:nvPr>
        </p:nvSpPr>
        <p:spPr>
          <a:xfrm>
            <a:off x="438912" y="1112921"/>
            <a:ext cx="11311128" cy="5083342"/>
          </a:xfrm>
          <a:prstGeom prst="rect">
            <a:avLst/>
          </a:prstGeom>
        </p:spPr>
        <p:txBody>
          <a:bodyPr vert="horz" lIns="45720" tIns="45720" rIns="45720" bIns="45720" rtlCol="0">
            <a:noAutofit/>
          </a:bodyPr>
          <a:lstStyle/>
          <a:p>
            <a:pPr lvl="0"/>
            <a:r>
              <a:rPr lang="en-US"/>
              <a:t>Click to edit Master text styles</a:t>
            </a:r>
          </a:p>
          <a:p>
            <a:pPr lvl="1"/>
            <a:r>
              <a:rPr lang="en-US"/>
              <a:t>First level</a:t>
            </a:r>
          </a:p>
          <a:p>
            <a:pPr lvl="2"/>
            <a:r>
              <a:rPr lang="en-US"/>
              <a:t>Second level</a:t>
            </a:r>
          </a:p>
          <a:p>
            <a:pPr lvl="3"/>
            <a:r>
              <a:rPr lang="en-US"/>
              <a:t>Third level</a:t>
            </a:r>
          </a:p>
          <a:p>
            <a:pPr lvl="4"/>
            <a:r>
              <a:rPr lang="en-US"/>
              <a:t>Fourth level</a:t>
            </a:r>
          </a:p>
          <a:p>
            <a:pPr lvl="5"/>
            <a:r>
              <a:rPr lang="en-US"/>
              <a:t>Fifth level</a:t>
            </a:r>
          </a:p>
        </p:txBody>
      </p:sp>
      <p:cxnSp>
        <p:nvCxnSpPr>
          <p:cNvPr id="3" name="Straight Connector 2">
            <a:extLst>
              <a:ext uri="{FF2B5EF4-FFF2-40B4-BE49-F238E27FC236}">
                <a16:creationId xmlns:a16="http://schemas.microsoft.com/office/drawing/2014/main" id="{74D7029A-AD20-C090-E2B5-9E259B18A49E}"/>
              </a:ext>
            </a:extLst>
          </p:cNvPr>
          <p:cNvCxnSpPr>
            <a:cxnSpLocks/>
          </p:cNvCxnSpPr>
          <p:nvPr userDrawn="1"/>
        </p:nvCxnSpPr>
        <p:spPr>
          <a:xfrm flipH="1">
            <a:off x="1742527" y="6474720"/>
            <a:ext cx="1" cy="254694"/>
          </a:xfrm>
          <a:prstGeom prst="line">
            <a:avLst/>
          </a:prstGeom>
          <a:ln>
            <a:solidFill>
              <a:srgbClr val="5F606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33511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769" r:id="rId3"/>
    <p:sldLayoutId id="2147483665" r:id="rId4"/>
    <p:sldLayoutId id="2147483761" r:id="rId5"/>
    <p:sldLayoutId id="2147483674" r:id="rId6"/>
    <p:sldLayoutId id="2147483781" r:id="rId7"/>
    <p:sldLayoutId id="2147483782" r:id="rId8"/>
    <p:sldLayoutId id="2147483783" r:id="rId9"/>
    <p:sldLayoutId id="2147483767" r:id="rId10"/>
    <p:sldLayoutId id="2147483775" r:id="rId11"/>
    <p:sldLayoutId id="2147483774" r:id="rId12"/>
    <p:sldLayoutId id="2147483824" r:id="rId13"/>
    <p:sldLayoutId id="2147483815" r:id="rId14"/>
    <p:sldLayoutId id="2147483762" r:id="rId15"/>
    <p:sldLayoutId id="2147483772" r:id="rId16"/>
    <p:sldLayoutId id="2147483778" r:id="rId17"/>
    <p:sldLayoutId id="2147483738" r:id="rId18"/>
    <p:sldLayoutId id="2147483780" r:id="rId19"/>
    <p:sldLayoutId id="2147483779" r:id="rId20"/>
    <p:sldLayoutId id="2147483768" r:id="rId21"/>
  </p:sldLayoutIdLst>
  <p:hf hd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microsoft.com/office/2018/10/relationships/comments" Target="../comments/modernComment_13B6_27E3ABD5.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7.xml"/><Relationship Id="rId7" Type="http://schemas.openxmlformats.org/officeDocument/2006/relationships/slide" Target="slide21.xml"/><Relationship Id="rId2" Type="http://schemas.openxmlformats.org/officeDocument/2006/relationships/slide" Target="slide5.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slide" Target="slide13.xml"/><Relationship Id="rId4" Type="http://schemas.openxmlformats.org/officeDocument/2006/relationships/slide" Target="slide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C_23284BBC.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microsoft.com/office/2018/10/relationships/comments" Target="../comments/modernComment_13B7_3F7D9FAE.xml"/><Relationship Id="rId1" Type="http://schemas.openxmlformats.org/officeDocument/2006/relationships/slideLayout" Target="../slideLayouts/slideLayout10.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16_77AE73CD.xm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microsoft.com/office/2018/10/relationships/comments" Target="../comments/modernComment_13B8_6D1D82B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microsoft.com/office/2018/10/relationships/comments" Target="../comments/modernComment_113_E64C761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14_97DBBDBD.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microsoft.com/office/2018/10/relationships/comments" Target="../comments/modernComment_1390_3328072C.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391_940F836C.xm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chart" Target="../charts/chart5.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microsoft.com/office/2018/10/relationships/comments" Target="../comments/modernComment_115_468828A.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8/10/relationships/comments" Target="../comments/modernComment_13B1_4B9DB3E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microsoft.com/office/2018/10/relationships/comments" Target="../comments/modernComment_13A8_9D85E5C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8.png"/><Relationship Id="rId5" Type="http://schemas.microsoft.com/office/2007/relationships/hdphoto" Target="../media/hdphoto1.wdp"/><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microsoft.com/office/2018/10/relationships/comments" Target="../comments/modernComment_13A9_2CB6B8C.xm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chart" Target="../charts/chart7.xml"/><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microsoft.com/office/2018/10/relationships/comments" Target="../comments/modernComment_1395_6FC7C733.xml"/><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chart" Target="../charts/chart8.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10_2467FD26.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hyperlink" Target="https://www.scottmadden.com/insight/nuclear-power-and-cryptocurrency-mining/?utm_source=pb&amp;utm_medium=doc&amp;utm_campaign=Spring&amp;utm_id=spring+pb&amp;utm_term=cryptomining" TargetMode="External"/><Relationship Id="rId13" Type="http://schemas.openxmlformats.org/officeDocument/2006/relationships/hyperlink" Target="https://www.scottmadden.com/insight/resource-adequacy-time-for-a-new-approach/?utm_source=pb&amp;utm_medium=doc&amp;utm_campaign=Spring&amp;utm_id=spring+pb&amp;utm_term=resourceadequacy" TargetMode="External"/><Relationship Id="rId3" Type="http://schemas.openxmlformats.org/officeDocument/2006/relationships/hyperlink" Target="https://www.scottmadden.com/insight/capital-deployment-playbook-helping-utilities-succeed-in-a-transforming-energy-sector/?utm_source=pb&amp;utm_medium=doc&amp;utm_campaign=Spring&amp;utm_id=spring+pb&amp;utm_term=capitaldeployment" TargetMode="External"/><Relationship Id="rId7" Type="http://schemas.openxmlformats.org/officeDocument/2006/relationships/hyperlink" Target="https://www.scottmadden.com/insight/artificial-intelligence-use-cases-in-power-generation/?utm_source=pb&amp;utm_medium=doc&amp;utm_campaign=Spring&amp;utm_id=spring+pb&amp;utm_term=aipowergeneration" TargetMode="External"/><Relationship Id="rId12" Type="http://schemas.openxmlformats.org/officeDocument/2006/relationships/hyperlink" Target="https://www.scottmadden.com/insight/integrated-system-planning-and-reliability/" TargetMode="External"/><Relationship Id="rId17" Type="http://schemas.openxmlformats.org/officeDocument/2006/relationships/hyperlink" Target="https://www.scottmadden.com/insight/artificial-intelligence-use-cases-in-power-generation/?utm_source=pb&amp;utm_medium=doc&amp;utm_campaign=Spring&amp;utm_id=spring+pb&amp;utm_term=aiusegen" TargetMode="External"/><Relationship Id="rId2" Type="http://schemas.microsoft.com/office/2018/10/relationships/comments" Target="../comments/modernComment_1396_172B69A8.xml"/><Relationship Id="rId16" Type="http://schemas.openxmlformats.org/officeDocument/2006/relationships/hyperlink" Target="https://www.scottmadden.com/insight/coals-accelerated-burn-drivers-for-coal-plant-closures/?utm_source=pb&amp;utm_medium=doc&amp;utm_campaign=Spring&amp;utm_id=spring+pb&amp;utm_term=coal" TargetMode="External"/><Relationship Id="rId1" Type="http://schemas.openxmlformats.org/officeDocument/2006/relationships/slideLayout" Target="../slideLayouts/slideLayout10.xml"/><Relationship Id="rId6" Type="http://schemas.openxmlformats.org/officeDocument/2006/relationships/hyperlink" Target="https://www.scottmadden.com/insight/utility-evolution-brings-about-the-reintegration-of-system-planning-processes/?utm_source=pb&amp;utm_medium=doc&amp;utm_campaign=Spring&amp;utm_id=spring+pb&amp;utm_term=systemplanning" TargetMode="External"/><Relationship Id="rId11" Type="http://schemas.openxmlformats.org/officeDocument/2006/relationships/hyperlink" Target="https://www.scottmadden.com/insight/grid-reliability-is-changing-before-our-eyes/?utm_source=pb&amp;utm_medium=doc&amp;utm_campaign=Spring&amp;utm_id=spring+pb&amp;utm_term=gridreliability" TargetMode="External"/><Relationship Id="rId5" Type="http://schemas.openxmlformats.org/officeDocument/2006/relationships/hyperlink" Target="https://www.scottmadden.com/insight/surging-large-loads-challenges-and-opportunities-for-the-electric-industry/?utm_source=pb&amp;utm_medium=doc&amp;utm_campaign=Spring&amp;utm_id=spring+pb&amp;utm_term=largeloads" TargetMode="External"/><Relationship Id="rId15" Type="http://schemas.openxmlformats.org/officeDocument/2006/relationships/hyperlink" Target="https://www.scottmadden.com/insight/energy-central-power-perspectives-podcast-the-future-of-federal-energy-funding/?utm_source=pb&amp;utm_medium=doc&amp;utm_campaign=Spring&amp;utm_id=spring+pb&amp;utm_term=ecpodcast" TargetMode="External"/><Relationship Id="rId10" Type="http://schemas.openxmlformats.org/officeDocument/2006/relationships/hyperlink" Target="https://www.scottmadden.com/insight/prioritizing-transmission-distribution-investments/?utm_source=pb&amp;utm_medium=doc&amp;utm_campaign=Spring&amp;utm_id=spring+pb&amp;utm_term=tdinvestment" TargetMode="External"/><Relationship Id="rId4" Type="http://schemas.openxmlformats.org/officeDocument/2006/relationships/hyperlink" Target="https://www.scottmadden.com/insight/overcoming-the-challenges-of-large-capital-programsprojects/?utm_source=pb&amp;utm_medium=doc&amp;utm_campaign=Spring&amp;utm_id=spring+pb&amp;utm_term=capitalprojects" TargetMode="External"/><Relationship Id="rId9" Type="http://schemas.openxmlformats.org/officeDocument/2006/relationships/hyperlink" Target="https://www.scottmadden.com/insight/navigating-energy-affordability-through-innovative-rate-design/?utm_source=pb&amp;utm_medium=doc&amp;utm_campaign=Spring&amp;utm_id=spring+pb&amp;utm_term=ratedesign" TargetMode="External"/><Relationship Id="rId14" Type="http://schemas.openxmlformats.org/officeDocument/2006/relationships/hyperlink" Target="https://www.scottmadden.com/insight/navigating-an-inflation-reduction-act-ira-program-with-ai/?utm_source=pb&amp;utm_medium=doc&amp;utm_campaign=Spring&amp;utm_id=spring+pb&amp;utm_term=iraai"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microsoft.com/office/2018/10/relationships/comments" Target="../comments/modernComment_13B5_CEBBB753.xml"/><Relationship Id="rId1" Type="http://schemas.openxmlformats.org/officeDocument/2006/relationships/slideLayout" Target="../slideLayouts/slideLayout4.xml"/><Relationship Id="rId4" Type="http://schemas.openxmlformats.org/officeDocument/2006/relationships/hyperlink" Target="https://www.scottmadden.com/connect-with-u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0.xml"/><Relationship Id="rId5" Type="http://schemas.openxmlformats.org/officeDocument/2006/relationships/image" Target="../media/image26.jpe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CAE63-9191-9A53-C206-B63171031943}"/>
            </a:ext>
          </a:extLst>
        </p:cNvPr>
        <p:cNvGrpSpPr/>
        <p:nvPr/>
      </p:nvGrpSpPr>
      <p:grpSpPr>
        <a:xfrm>
          <a:off x="0" y="0"/>
          <a:ext cx="0" cy="0"/>
          <a:chOff x="0" y="0"/>
          <a:chExt cx="0" cy="0"/>
        </a:xfrm>
      </p:grpSpPr>
    </p:spTree>
    <p:extLst>
      <p:ext uri="{BB962C8B-B14F-4D97-AF65-F5344CB8AC3E}">
        <p14:creationId xmlns:p14="http://schemas.microsoft.com/office/powerpoint/2010/main" val="3958252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9D1FB-1CCA-F5C7-A655-673268F17EB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6E1795-FE06-2C82-B7B4-F0598D303E0F}"/>
              </a:ext>
            </a:extLst>
          </p:cNvPr>
          <p:cNvSpPr>
            <a:spLocks noGrp="1"/>
          </p:cNvSpPr>
          <p:nvPr>
            <p:ph type="sldNum" sz="quarter" idx="4"/>
          </p:nvPr>
        </p:nvSpPr>
        <p:spPr/>
        <p:txBody>
          <a:bodyPr/>
          <a:lstStyle/>
          <a:p>
            <a:fld id="{9AA6D16A-0A68-8445-85DB-A0BE8CCB51C7}" type="slidenum">
              <a:rPr lang="en-US" smtClean="0"/>
              <a:pPr/>
              <a:t>1</a:t>
            </a:fld>
            <a:endParaRPr lang="en-US"/>
          </a:p>
        </p:txBody>
      </p:sp>
      <p:sp>
        <p:nvSpPr>
          <p:cNvPr id="3" name="Title 2">
            <a:extLst>
              <a:ext uri="{FF2B5EF4-FFF2-40B4-BE49-F238E27FC236}">
                <a16:creationId xmlns:a16="http://schemas.microsoft.com/office/drawing/2014/main" id="{47648F7D-64C9-578A-8BBE-41E9AE1CE812}"/>
              </a:ext>
            </a:extLst>
          </p:cNvPr>
          <p:cNvSpPr>
            <a:spLocks noGrp="1"/>
          </p:cNvSpPr>
          <p:nvPr>
            <p:ph type="title"/>
          </p:nvPr>
        </p:nvSpPr>
        <p:spPr/>
        <p:txBody>
          <a:bodyPr/>
          <a:lstStyle/>
          <a:p>
            <a:r>
              <a:rPr lang="en-US"/>
              <a:t>About the EIU Power Brief</a:t>
            </a:r>
          </a:p>
        </p:txBody>
      </p:sp>
      <p:sp>
        <p:nvSpPr>
          <p:cNvPr id="4" name="Text Placeholder 3">
            <a:extLst>
              <a:ext uri="{FF2B5EF4-FFF2-40B4-BE49-F238E27FC236}">
                <a16:creationId xmlns:a16="http://schemas.microsoft.com/office/drawing/2014/main" id="{304E7055-F616-11FE-C9B4-05DC17A8564E}"/>
              </a:ext>
            </a:extLst>
          </p:cNvPr>
          <p:cNvSpPr>
            <a:spLocks noGrp="1"/>
          </p:cNvSpPr>
          <p:nvPr>
            <p:ph type="body" sz="quarter" idx="10"/>
          </p:nvPr>
        </p:nvSpPr>
        <p:spPr/>
        <p:txBody>
          <a:bodyPr/>
          <a:lstStyle/>
          <a:p>
            <a:r>
              <a:rPr lang="en-US"/>
              <a:t>EIU Power Brief – Spring 2025</a:t>
            </a:r>
          </a:p>
        </p:txBody>
      </p:sp>
      <p:sp>
        <p:nvSpPr>
          <p:cNvPr id="5" name="Content Placeholder 4">
            <a:extLst>
              <a:ext uri="{FF2B5EF4-FFF2-40B4-BE49-F238E27FC236}">
                <a16:creationId xmlns:a16="http://schemas.microsoft.com/office/drawing/2014/main" id="{690A2CBD-4FBC-5DD4-F61A-34644F8BDFCA}"/>
              </a:ext>
            </a:extLst>
          </p:cNvPr>
          <p:cNvSpPr>
            <a:spLocks noGrp="1"/>
          </p:cNvSpPr>
          <p:nvPr>
            <p:ph sz="quarter" idx="11"/>
          </p:nvPr>
        </p:nvSpPr>
        <p:spPr/>
        <p:txBody>
          <a:bodyPr/>
          <a:lstStyle/>
          <a:p>
            <a:pPr>
              <a:lnSpc>
                <a:spcPct val="100000"/>
              </a:lnSpc>
              <a:spcBef>
                <a:spcPts val="0"/>
              </a:spcBef>
              <a:spcAft>
                <a:spcPts val="1200"/>
              </a:spcAft>
            </a:pPr>
            <a:r>
              <a:rPr lang="en-US"/>
              <a:t>Clients and Friends:</a:t>
            </a:r>
          </a:p>
          <a:p>
            <a:pPr>
              <a:lnSpc>
                <a:spcPct val="100000"/>
              </a:lnSpc>
              <a:spcBef>
                <a:spcPts val="0"/>
              </a:spcBef>
              <a:spcAft>
                <a:spcPts val="1200"/>
              </a:spcAft>
            </a:pPr>
            <a:r>
              <a:rPr lang="en-US"/>
              <a:t>Our Energy Industry Update (or EIU) is an important part of our thought leadership that we bring to you twice a year. The EIU typically features five or six subjects in which we do a deep dive identifying issues, events, and our thoughts on how it will impact clients.</a:t>
            </a:r>
          </a:p>
          <a:p>
            <a:pPr>
              <a:lnSpc>
                <a:spcPct val="100000"/>
              </a:lnSpc>
              <a:spcBef>
                <a:spcPts val="0"/>
              </a:spcBef>
              <a:spcAft>
                <a:spcPts val="1200"/>
              </a:spcAft>
            </a:pPr>
            <a:r>
              <a:rPr lang="en-US"/>
              <a:t>With this inaugural issue of the EIU Power Brief, we are trying something new, different, and complementary to our Energy Industry Update. With this Power Brief, we will focus on current topics, briefly treated, providing our clients with information on trends on a more frequent basis in an accessible PowerPoint-style document, published before and after the EIU.</a:t>
            </a:r>
          </a:p>
          <a:p>
            <a:pPr>
              <a:lnSpc>
                <a:spcPct val="100000"/>
              </a:lnSpc>
              <a:spcBef>
                <a:spcPts val="0"/>
              </a:spcBef>
              <a:spcAft>
                <a:spcPts val="1200"/>
              </a:spcAft>
            </a:pPr>
            <a:r>
              <a:rPr lang="en-US"/>
              <a:t>We hope that you enjoy this issue and the topics we discussed. If you like it (or don't like it), let us know. And if you have ideas for other topics that you would like us to cover either in this publication or in our flagship EIU, please let us know that as well. </a:t>
            </a:r>
          </a:p>
          <a:p>
            <a:pPr>
              <a:lnSpc>
                <a:spcPct val="100000"/>
              </a:lnSpc>
              <a:spcBef>
                <a:spcPts val="0"/>
              </a:spcBef>
              <a:spcAft>
                <a:spcPts val="1200"/>
              </a:spcAft>
            </a:pPr>
            <a:r>
              <a:rPr lang="en-US"/>
              <a:t>Thank you for your interest in </a:t>
            </a:r>
            <a:r>
              <a:rPr lang="en-US" err="1"/>
              <a:t>ScottMadden</a:t>
            </a:r>
            <a:r>
              <a:rPr lang="en-US"/>
              <a:t> and our work. </a:t>
            </a:r>
            <a:br>
              <a:rPr lang="en-US"/>
            </a:br>
            <a:endParaRPr lang="en-US"/>
          </a:p>
          <a:p>
            <a:pPr>
              <a:lnSpc>
                <a:spcPct val="100000"/>
              </a:lnSpc>
              <a:spcBef>
                <a:spcPts val="0"/>
              </a:spcBef>
              <a:spcAft>
                <a:spcPts val="1200"/>
              </a:spcAft>
            </a:pPr>
            <a:r>
              <a:rPr lang="en-US"/>
              <a:t>Sincerely, </a:t>
            </a:r>
          </a:p>
          <a:p>
            <a:pPr>
              <a:lnSpc>
                <a:spcPct val="100000"/>
              </a:lnSpc>
              <a:spcBef>
                <a:spcPts val="0"/>
              </a:spcBef>
              <a:spcAft>
                <a:spcPts val="1200"/>
              </a:spcAft>
            </a:pPr>
            <a:br>
              <a:rPr lang="en-US"/>
            </a:br>
            <a:r>
              <a:rPr lang="en-US"/>
              <a:t>Gregory Litra </a:t>
            </a:r>
            <a:br>
              <a:rPr lang="en-US"/>
            </a:br>
            <a:r>
              <a:rPr lang="en-US"/>
              <a:t>Head of Energy Research </a:t>
            </a:r>
          </a:p>
        </p:txBody>
      </p:sp>
      <p:sp>
        <p:nvSpPr>
          <p:cNvPr id="11" name="Content Placeholder 10">
            <a:extLst>
              <a:ext uri="{FF2B5EF4-FFF2-40B4-BE49-F238E27FC236}">
                <a16:creationId xmlns:a16="http://schemas.microsoft.com/office/drawing/2014/main" id="{7703EB92-CC79-A600-8B6C-E086589263EA}"/>
              </a:ext>
            </a:extLst>
          </p:cNvPr>
          <p:cNvSpPr>
            <a:spLocks noGrp="1"/>
          </p:cNvSpPr>
          <p:nvPr>
            <p:ph sz="quarter" idx="12"/>
          </p:nvPr>
        </p:nvSpPr>
        <p:spPr/>
        <p:txBody>
          <a:bodyPr/>
          <a:lstStyle/>
          <a:p>
            <a:endParaRPr lang="en-US"/>
          </a:p>
        </p:txBody>
      </p:sp>
    </p:spTree>
    <p:extLst>
      <p:ext uri="{BB962C8B-B14F-4D97-AF65-F5344CB8AC3E}">
        <p14:creationId xmlns:p14="http://schemas.microsoft.com/office/powerpoint/2010/main" val="669232085"/>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1BEE2-822C-3891-918D-58A617F3DB7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C54956-FD70-E2AF-ADFD-6FCF7165FF0E}"/>
              </a:ext>
            </a:extLst>
          </p:cNvPr>
          <p:cNvSpPr>
            <a:spLocks noGrp="1"/>
          </p:cNvSpPr>
          <p:nvPr>
            <p:ph type="sldNum" sz="quarter" idx="4"/>
          </p:nvPr>
        </p:nvSpPr>
        <p:spPr/>
        <p:txBody>
          <a:bodyPr/>
          <a:lstStyle/>
          <a:p>
            <a:fld id="{9AA6D16A-0A68-8445-85DB-A0BE8CCB51C7}" type="slidenum">
              <a:rPr lang="en-US" smtClean="0"/>
              <a:pPr/>
              <a:t>2</a:t>
            </a:fld>
            <a:endParaRPr lang="en-US"/>
          </a:p>
        </p:txBody>
      </p:sp>
      <p:sp>
        <p:nvSpPr>
          <p:cNvPr id="3" name="Title 2">
            <a:extLst>
              <a:ext uri="{FF2B5EF4-FFF2-40B4-BE49-F238E27FC236}">
                <a16:creationId xmlns:a16="http://schemas.microsoft.com/office/drawing/2014/main" id="{4B50874A-07D0-63D6-D279-1EF3D370901D}"/>
              </a:ext>
            </a:extLst>
          </p:cNvPr>
          <p:cNvSpPr>
            <a:spLocks noGrp="1"/>
          </p:cNvSpPr>
          <p:nvPr>
            <p:ph type="title"/>
          </p:nvPr>
        </p:nvSpPr>
        <p:spPr/>
        <p:txBody>
          <a:bodyPr/>
          <a:lstStyle/>
          <a:p>
            <a:r>
              <a:rPr lang="en-US"/>
              <a:t>Executive Summary</a:t>
            </a:r>
          </a:p>
        </p:txBody>
      </p:sp>
      <p:sp>
        <p:nvSpPr>
          <p:cNvPr id="4" name="Text Placeholder 3">
            <a:extLst>
              <a:ext uri="{FF2B5EF4-FFF2-40B4-BE49-F238E27FC236}">
                <a16:creationId xmlns:a16="http://schemas.microsoft.com/office/drawing/2014/main" id="{CF9834A8-0F88-94D5-5D23-05B213B5C3C9}"/>
              </a:ext>
            </a:extLst>
          </p:cNvPr>
          <p:cNvSpPr>
            <a:spLocks noGrp="1"/>
          </p:cNvSpPr>
          <p:nvPr>
            <p:ph type="body" sz="quarter" idx="10"/>
          </p:nvPr>
        </p:nvSpPr>
        <p:spPr/>
        <p:txBody>
          <a:bodyPr/>
          <a:lstStyle/>
          <a:p>
            <a:r>
              <a:rPr lang="en-US"/>
              <a:t>EIU Power Brief – Spring 2025</a:t>
            </a:r>
          </a:p>
        </p:txBody>
      </p:sp>
      <p:sp>
        <p:nvSpPr>
          <p:cNvPr id="5" name="Content Placeholder 4">
            <a:extLst>
              <a:ext uri="{FF2B5EF4-FFF2-40B4-BE49-F238E27FC236}">
                <a16:creationId xmlns:a16="http://schemas.microsoft.com/office/drawing/2014/main" id="{5BB9BB0D-41CB-AE73-125E-90C09052AEC0}"/>
              </a:ext>
            </a:extLst>
          </p:cNvPr>
          <p:cNvSpPr>
            <a:spLocks noGrp="1"/>
          </p:cNvSpPr>
          <p:nvPr>
            <p:ph sz="quarter" idx="11"/>
          </p:nvPr>
        </p:nvSpPr>
        <p:spPr/>
        <p:txBody>
          <a:bodyPr/>
          <a:lstStyle/>
          <a:p>
            <a:pPr>
              <a:lnSpc>
                <a:spcPct val="100000"/>
              </a:lnSpc>
              <a:spcBef>
                <a:spcPts val="0"/>
              </a:spcBef>
              <a:spcAft>
                <a:spcPts val="1200"/>
              </a:spcAft>
            </a:pPr>
            <a:r>
              <a:rPr lang="en-US"/>
              <a:t>With a new U.S. presidential administration, the energy and utility sectors are experiencing meaningful shifts in policy and regulation. However, many of the same themes that preceded this change remain: accommodating demand growth, making needed capital investment, and ensuring affordable rates and reliability.</a:t>
            </a:r>
          </a:p>
          <a:p>
            <a:pPr>
              <a:lnSpc>
                <a:spcPct val="100000"/>
              </a:lnSpc>
              <a:spcBef>
                <a:spcPts val="0"/>
              </a:spcBef>
              <a:spcAft>
                <a:spcPts val="1200"/>
              </a:spcAft>
            </a:pPr>
            <a:r>
              <a:rPr lang="en-US"/>
              <a:t>Capital expenditures are rising as utilities work to modernize the grid and to meet growing power demand—particularly from data centers, whose rapid expansion is increasingly fueled by artificial intelligence applications. At the same time, new nuclear developments in the United States and Canada signal renewed interest in carbon-free baseload capacity, driven in part by data center load growth.</a:t>
            </a:r>
          </a:p>
          <a:p>
            <a:pPr>
              <a:lnSpc>
                <a:spcPct val="100000"/>
              </a:lnSpc>
              <a:spcBef>
                <a:spcPts val="0"/>
              </a:spcBef>
              <a:spcAft>
                <a:spcPts val="1200"/>
              </a:spcAft>
            </a:pPr>
            <a:r>
              <a:rPr lang="en-US"/>
              <a:t>Concerns about affordability and rate shock have driven interest in securitization. In several southeastern and south-central states, utilities have gained permission to securitize storm-related costs, mitigating financial burdens associated with extreme weather events such as hurricanes.</a:t>
            </a:r>
          </a:p>
          <a:p>
            <a:pPr>
              <a:lnSpc>
                <a:spcPct val="100000"/>
              </a:lnSpc>
              <a:spcBef>
                <a:spcPts val="0"/>
              </a:spcBef>
              <a:spcAft>
                <a:spcPts val="1200"/>
              </a:spcAft>
            </a:pPr>
            <a:r>
              <a:rPr lang="en-US"/>
              <a:t>Industry watchers also expect major policy shifts under the new Trump administration, especially in environmental regulation and its pursuit of an “energy dominance” strategy. Meanwhile, for now, fossil power plant retirements are anticipated to continue in 2025 despite support of the new administration, although some utilities are deferring shutdowns to accommodate load growth and address grid reliability needs. </a:t>
            </a:r>
          </a:p>
          <a:p>
            <a:pPr>
              <a:lnSpc>
                <a:spcPct val="100000"/>
              </a:lnSpc>
              <a:spcBef>
                <a:spcPts val="0"/>
              </a:spcBef>
              <a:spcAft>
                <a:spcPts val="1200"/>
              </a:spcAft>
            </a:pPr>
            <a:r>
              <a:rPr lang="en-US"/>
              <a:t>Finally, winter power system reliability remains a prominent concern. While ongoing industry efforts to address gas-power interdependence and other issues have been making incremental progress, system operators continue to warn of vulnerabilities in extreme weather events. </a:t>
            </a:r>
          </a:p>
        </p:txBody>
      </p:sp>
      <p:sp>
        <p:nvSpPr>
          <p:cNvPr id="11" name="Content Placeholder 10">
            <a:extLst>
              <a:ext uri="{FF2B5EF4-FFF2-40B4-BE49-F238E27FC236}">
                <a16:creationId xmlns:a16="http://schemas.microsoft.com/office/drawing/2014/main" id="{C78E7691-860A-B52F-2B9C-F3763EDD44DA}"/>
              </a:ext>
            </a:extLst>
          </p:cNvPr>
          <p:cNvSpPr>
            <a:spLocks noGrp="1"/>
          </p:cNvSpPr>
          <p:nvPr>
            <p:ph sz="quarter" idx="12"/>
          </p:nvPr>
        </p:nvSpPr>
        <p:spPr/>
        <p:txBody>
          <a:bodyPr/>
          <a:lstStyle/>
          <a:p>
            <a:endParaRPr lang="en-US"/>
          </a:p>
        </p:txBody>
      </p:sp>
    </p:spTree>
    <p:extLst>
      <p:ext uri="{BB962C8B-B14F-4D97-AF65-F5344CB8AC3E}">
        <p14:creationId xmlns:p14="http://schemas.microsoft.com/office/powerpoint/2010/main" val="1709615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A2915-D87B-8C17-7A6B-D98FCAD86949}"/>
            </a:ext>
          </a:extLst>
        </p:cNvPr>
        <p:cNvGrpSpPr/>
        <p:nvPr/>
      </p:nvGrpSpPr>
      <p:grpSpPr>
        <a:xfrm>
          <a:off x="0" y="0"/>
          <a:ext cx="0" cy="0"/>
          <a:chOff x="0" y="0"/>
          <a:chExt cx="0" cy="0"/>
        </a:xfrm>
      </p:grpSpPr>
      <p:sp>
        <p:nvSpPr>
          <p:cNvPr id="4" name="Rounded Rectangle 3">
            <a:hlinkClick r:id="rId2" action="ppaction://hlinksldjump"/>
            <a:extLst>
              <a:ext uri="{FF2B5EF4-FFF2-40B4-BE49-F238E27FC236}">
                <a16:creationId xmlns:a16="http://schemas.microsoft.com/office/drawing/2014/main" id="{78E1440D-0C0D-27DA-04BB-F6505F66B7C9}"/>
              </a:ext>
            </a:extLst>
          </p:cNvPr>
          <p:cNvSpPr/>
          <p:nvPr/>
        </p:nvSpPr>
        <p:spPr>
          <a:xfrm>
            <a:off x="740228" y="3429001"/>
            <a:ext cx="2986658" cy="40448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700" b="1">
                <a:solidFill>
                  <a:schemeClr val="tx1">
                    <a:lumMod val="50000"/>
                  </a:schemeClr>
                </a:solidFill>
                <a:latin typeface="Arial" panose="020B0604020202020204" pitchFamily="34" charset="0"/>
                <a:cs typeface="Arial" panose="020B0604020202020204" pitchFamily="34" charset="0"/>
              </a:rPr>
              <a:t>01. Capital Expenditures</a:t>
            </a:r>
          </a:p>
        </p:txBody>
      </p:sp>
      <p:sp>
        <p:nvSpPr>
          <p:cNvPr id="5" name="Rounded Rectangle 4">
            <a:hlinkClick r:id="rId3" action="ppaction://hlinksldjump"/>
            <a:extLst>
              <a:ext uri="{FF2B5EF4-FFF2-40B4-BE49-F238E27FC236}">
                <a16:creationId xmlns:a16="http://schemas.microsoft.com/office/drawing/2014/main" id="{45DE2615-E499-3A7C-69F9-6F3C69E8C399}"/>
              </a:ext>
            </a:extLst>
          </p:cNvPr>
          <p:cNvSpPr/>
          <p:nvPr/>
        </p:nvSpPr>
        <p:spPr>
          <a:xfrm>
            <a:off x="3996546" y="3429001"/>
            <a:ext cx="2228042" cy="40448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100000"/>
              </a:lnSpc>
              <a:spcBef>
                <a:spcPts val="0"/>
              </a:spcBef>
              <a:spcAft>
                <a:spcPts val="1200"/>
              </a:spcAft>
            </a:pPr>
            <a:r>
              <a:rPr lang="en-US" b="1">
                <a:solidFill>
                  <a:schemeClr val="tx1">
                    <a:lumMod val="50000"/>
                  </a:schemeClr>
                </a:solidFill>
              </a:rPr>
              <a:t>02. Large Loads</a:t>
            </a:r>
          </a:p>
        </p:txBody>
      </p:sp>
      <p:sp>
        <p:nvSpPr>
          <p:cNvPr id="7" name="Rounded Rectangle 6">
            <a:hlinkClick r:id="rId4" action="ppaction://hlinksldjump"/>
            <a:extLst>
              <a:ext uri="{FF2B5EF4-FFF2-40B4-BE49-F238E27FC236}">
                <a16:creationId xmlns:a16="http://schemas.microsoft.com/office/drawing/2014/main" id="{37F74280-1CC0-F602-482A-F2531E924A3E}"/>
              </a:ext>
            </a:extLst>
          </p:cNvPr>
          <p:cNvSpPr/>
          <p:nvPr/>
        </p:nvSpPr>
        <p:spPr>
          <a:xfrm>
            <a:off x="6488943" y="3429001"/>
            <a:ext cx="3732861" cy="40448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100000"/>
              </a:lnSpc>
              <a:spcBef>
                <a:spcPts val="0"/>
              </a:spcBef>
              <a:spcAft>
                <a:spcPts val="1200"/>
              </a:spcAft>
            </a:pPr>
            <a:r>
              <a:rPr lang="en-US" b="1">
                <a:solidFill>
                  <a:schemeClr val="tx1">
                    <a:lumMod val="50000"/>
                  </a:schemeClr>
                </a:solidFill>
              </a:rPr>
              <a:t>03. New Nuclear Development</a:t>
            </a:r>
          </a:p>
        </p:txBody>
      </p:sp>
      <p:sp>
        <p:nvSpPr>
          <p:cNvPr id="8" name="Rounded Rectangle 7">
            <a:hlinkClick r:id="rId5" action="ppaction://hlinksldjump"/>
            <a:extLst>
              <a:ext uri="{FF2B5EF4-FFF2-40B4-BE49-F238E27FC236}">
                <a16:creationId xmlns:a16="http://schemas.microsoft.com/office/drawing/2014/main" id="{B64F3757-EE35-6895-DC15-40AB93C3C7D8}"/>
              </a:ext>
            </a:extLst>
          </p:cNvPr>
          <p:cNvSpPr/>
          <p:nvPr/>
        </p:nvSpPr>
        <p:spPr>
          <a:xfrm>
            <a:off x="740228" y="4066489"/>
            <a:ext cx="4165122" cy="40448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100000"/>
              </a:lnSpc>
              <a:spcBef>
                <a:spcPts val="0"/>
              </a:spcBef>
              <a:spcAft>
                <a:spcPts val="1200"/>
              </a:spcAft>
            </a:pPr>
            <a:r>
              <a:rPr lang="en-US" b="1">
                <a:solidFill>
                  <a:schemeClr val="tx1">
                    <a:lumMod val="50000"/>
                  </a:schemeClr>
                </a:solidFill>
                <a:latin typeface="Arial"/>
                <a:cs typeface="Arial"/>
              </a:rPr>
              <a:t>04. Storm Recovery Securitization</a:t>
            </a:r>
          </a:p>
        </p:txBody>
      </p:sp>
      <p:sp>
        <p:nvSpPr>
          <p:cNvPr id="10" name="Rounded Rectangle 9">
            <a:hlinkClick r:id="rId6" action="ppaction://hlinksldjump"/>
            <a:extLst>
              <a:ext uri="{FF2B5EF4-FFF2-40B4-BE49-F238E27FC236}">
                <a16:creationId xmlns:a16="http://schemas.microsoft.com/office/drawing/2014/main" id="{A542541D-C7DA-3FB5-8FB3-58F6B0C68488}"/>
              </a:ext>
            </a:extLst>
          </p:cNvPr>
          <p:cNvSpPr/>
          <p:nvPr/>
        </p:nvSpPr>
        <p:spPr>
          <a:xfrm>
            <a:off x="740228" y="4703978"/>
            <a:ext cx="4028205" cy="40448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100000"/>
              </a:lnSpc>
              <a:spcBef>
                <a:spcPts val="0"/>
              </a:spcBef>
              <a:spcAft>
                <a:spcPts val="1200"/>
              </a:spcAft>
            </a:pPr>
            <a:r>
              <a:rPr lang="en-US" b="1">
                <a:solidFill>
                  <a:schemeClr val="tx1">
                    <a:lumMod val="50000"/>
                  </a:schemeClr>
                </a:solidFill>
              </a:rPr>
              <a:t>06. Federal Policy Developments</a:t>
            </a:r>
          </a:p>
        </p:txBody>
      </p:sp>
      <p:sp>
        <p:nvSpPr>
          <p:cNvPr id="12" name="Rounded Rectangle 11">
            <a:hlinkClick r:id="rId7" action="ppaction://hlinksldjump"/>
            <a:extLst>
              <a:ext uri="{FF2B5EF4-FFF2-40B4-BE49-F238E27FC236}">
                <a16:creationId xmlns:a16="http://schemas.microsoft.com/office/drawing/2014/main" id="{97177EEB-BD9C-6048-25A6-91DE91E6BD8D}"/>
              </a:ext>
            </a:extLst>
          </p:cNvPr>
          <p:cNvSpPr/>
          <p:nvPr/>
        </p:nvSpPr>
        <p:spPr>
          <a:xfrm>
            <a:off x="5032788" y="4703977"/>
            <a:ext cx="3443583" cy="40448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100000"/>
              </a:lnSpc>
              <a:spcBef>
                <a:spcPts val="0"/>
              </a:spcBef>
              <a:spcAft>
                <a:spcPts val="1200"/>
              </a:spcAft>
            </a:pPr>
            <a:r>
              <a:rPr lang="en-US" b="1">
                <a:solidFill>
                  <a:schemeClr val="tx1">
                    <a:lumMod val="50000"/>
                  </a:schemeClr>
                </a:solidFill>
              </a:rPr>
              <a:t>07. Generation Retirements</a:t>
            </a:r>
          </a:p>
        </p:txBody>
      </p:sp>
      <p:sp>
        <p:nvSpPr>
          <p:cNvPr id="13" name="Rounded Rectangle 12">
            <a:hlinkClick r:id="rId8" action="ppaction://hlinksldjump"/>
            <a:extLst>
              <a:ext uri="{FF2B5EF4-FFF2-40B4-BE49-F238E27FC236}">
                <a16:creationId xmlns:a16="http://schemas.microsoft.com/office/drawing/2014/main" id="{8622267E-1CF3-AC30-2827-6993829CD5BA}"/>
              </a:ext>
            </a:extLst>
          </p:cNvPr>
          <p:cNvSpPr/>
          <p:nvPr/>
        </p:nvSpPr>
        <p:spPr>
          <a:xfrm>
            <a:off x="5175010" y="4066489"/>
            <a:ext cx="3067682" cy="40448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100000"/>
              </a:lnSpc>
              <a:spcBef>
                <a:spcPts val="0"/>
              </a:spcBef>
              <a:spcAft>
                <a:spcPts val="1200"/>
              </a:spcAft>
            </a:pPr>
            <a:r>
              <a:rPr lang="en-US" b="1">
                <a:solidFill>
                  <a:schemeClr val="tx1">
                    <a:lumMod val="50000"/>
                  </a:schemeClr>
                </a:solidFill>
              </a:rPr>
              <a:t>05. Reliability Concerns</a:t>
            </a:r>
          </a:p>
        </p:txBody>
      </p:sp>
    </p:spTree>
    <p:extLst>
      <p:ext uri="{BB962C8B-B14F-4D97-AF65-F5344CB8AC3E}">
        <p14:creationId xmlns:p14="http://schemas.microsoft.com/office/powerpoint/2010/main" val="298536013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BC4E05-4AF6-3115-610F-86715BE9D396}"/>
              </a:ext>
            </a:extLst>
          </p:cNvPr>
          <p:cNvSpPr>
            <a:spLocks noGrp="1"/>
          </p:cNvSpPr>
          <p:nvPr>
            <p:ph type="sldNum" sz="quarter" idx="4"/>
          </p:nvPr>
        </p:nvSpPr>
        <p:spPr/>
        <p:txBody>
          <a:bodyPr/>
          <a:lstStyle/>
          <a:p>
            <a:fld id="{9AA6D16A-0A68-8445-85DB-A0BE8CCB51C7}" type="slidenum">
              <a:rPr lang="en-US" smtClean="0"/>
              <a:pPr/>
              <a:t>4</a:t>
            </a:fld>
            <a:endParaRPr lang="en-US"/>
          </a:p>
        </p:txBody>
      </p:sp>
      <p:sp>
        <p:nvSpPr>
          <p:cNvPr id="3" name="Title 2">
            <a:extLst>
              <a:ext uri="{FF2B5EF4-FFF2-40B4-BE49-F238E27FC236}">
                <a16:creationId xmlns:a16="http://schemas.microsoft.com/office/drawing/2014/main" id="{08D91C17-DEA8-12E3-906A-AD0F81FD6494}"/>
              </a:ext>
            </a:extLst>
          </p:cNvPr>
          <p:cNvSpPr>
            <a:spLocks noGrp="1"/>
          </p:cNvSpPr>
          <p:nvPr>
            <p:ph type="title"/>
          </p:nvPr>
        </p:nvSpPr>
        <p:spPr/>
        <p:txBody>
          <a:bodyPr/>
          <a:lstStyle/>
          <a:p>
            <a:r>
              <a:rPr lang="en-US"/>
              <a:t>Utilities Ramp up Capex Plans</a:t>
            </a:r>
          </a:p>
        </p:txBody>
      </p:sp>
      <p:sp>
        <p:nvSpPr>
          <p:cNvPr id="4" name="Text Placeholder 3">
            <a:extLst>
              <a:ext uri="{FF2B5EF4-FFF2-40B4-BE49-F238E27FC236}">
                <a16:creationId xmlns:a16="http://schemas.microsoft.com/office/drawing/2014/main" id="{419335C3-E25C-C83B-192C-99C0D94E2B91}"/>
              </a:ext>
            </a:extLst>
          </p:cNvPr>
          <p:cNvSpPr>
            <a:spLocks noGrp="1"/>
          </p:cNvSpPr>
          <p:nvPr>
            <p:ph type="body" sz="quarter" idx="10"/>
          </p:nvPr>
        </p:nvSpPr>
        <p:spPr/>
        <p:txBody>
          <a:bodyPr/>
          <a:lstStyle/>
          <a:p>
            <a:r>
              <a:rPr lang="en-US"/>
              <a:t>01. Capital Expenditures</a:t>
            </a:r>
          </a:p>
        </p:txBody>
      </p:sp>
      <p:sp>
        <p:nvSpPr>
          <p:cNvPr id="5" name="Content Placeholder 4">
            <a:extLst>
              <a:ext uri="{FF2B5EF4-FFF2-40B4-BE49-F238E27FC236}">
                <a16:creationId xmlns:a16="http://schemas.microsoft.com/office/drawing/2014/main" id="{00C3744D-A94F-20D5-BA8A-B28F142E1FE8}"/>
              </a:ext>
            </a:extLst>
          </p:cNvPr>
          <p:cNvSpPr>
            <a:spLocks noGrp="1"/>
          </p:cNvSpPr>
          <p:nvPr>
            <p:ph sz="quarter" idx="11"/>
          </p:nvPr>
        </p:nvSpPr>
        <p:spPr>
          <a:xfrm>
            <a:off x="438149" y="1115568"/>
            <a:ext cx="3517834" cy="5083006"/>
          </a:xfrm>
        </p:spPr>
        <p:txBody>
          <a:bodyPr vert="horz" lIns="45720" tIns="45720" rIns="45720" bIns="45720" rtlCol="0" anchor="t">
            <a:noAutofit/>
          </a:bodyPr>
          <a:lstStyle/>
          <a:p>
            <a:r>
              <a:rPr lang="en-US">
                <a:latin typeface="Arial"/>
                <a:cs typeface="Arial"/>
              </a:rPr>
              <a:t>Rolling into 2025, Utilities Announce Capex Plans</a:t>
            </a:r>
            <a:endParaRPr lang="en-US"/>
          </a:p>
          <a:p>
            <a:pPr lvl="1">
              <a:buClr>
                <a:srgbClr val="25BCD6"/>
              </a:buClr>
            </a:pPr>
            <a:r>
              <a:rPr lang="en-US">
                <a:solidFill>
                  <a:srgbClr val="5E5F62"/>
                </a:solidFill>
                <a:latin typeface="Arial"/>
                <a:cs typeface="Arial"/>
              </a:rPr>
              <a:t>Electric and gas utilities have been announcing increased planned capital expenditures for the next 3 to 5 years. In a sample of utilities, the capex plan changes added from under 5% to nearly 40% of prior capex plans.</a:t>
            </a:r>
            <a:endParaRPr lang="en-US"/>
          </a:p>
          <a:p>
            <a:pPr lvl="1">
              <a:buClr>
                <a:srgbClr val="25BCD6"/>
              </a:buClr>
            </a:pPr>
            <a:r>
              <a:rPr lang="en-US">
                <a:solidFill>
                  <a:srgbClr val="5E5F62"/>
                </a:solidFill>
                <a:latin typeface="Arial"/>
                <a:cs typeface="Arial"/>
              </a:rPr>
              <a:t>While utility infrastructure to meet load growth needs was cited as a capex growth driver, other major drivers include grid modernization, transmission expansion, gas infrastructure, IT, and low-carbon generation and energy efficiency.</a:t>
            </a:r>
            <a:endParaRPr lang="en-US"/>
          </a:p>
          <a:p>
            <a:pPr lvl="1">
              <a:buClr>
                <a:srgbClr val="25BCD6"/>
              </a:buClr>
            </a:pPr>
            <a:r>
              <a:rPr lang="en-US">
                <a:solidFill>
                  <a:srgbClr val="5E5F62"/>
                </a:solidFill>
                <a:latin typeface="Arial"/>
                <a:cs typeface="Arial"/>
              </a:rPr>
              <a:t>With the focus on regulated asset investment, sampled utilities projected compound annual growth in rate base between approximately 7% and 10%. </a:t>
            </a:r>
          </a:p>
          <a:p>
            <a:pPr>
              <a:spcBef>
                <a:spcPts val="600"/>
              </a:spcBef>
            </a:pPr>
            <a:r>
              <a:rPr lang="en-US">
                <a:latin typeface="Arial"/>
                <a:cs typeface="Arial"/>
              </a:rPr>
              <a:t>Funding Incremental Investment</a:t>
            </a:r>
            <a:endParaRPr lang="en-US"/>
          </a:p>
          <a:p>
            <a:pPr lvl="1">
              <a:buClr>
                <a:srgbClr val="25BCD6"/>
              </a:buClr>
            </a:pPr>
            <a:r>
              <a:rPr lang="en-US">
                <a:solidFill>
                  <a:srgbClr val="5E5F62"/>
                </a:solidFill>
                <a:latin typeface="Arial"/>
                <a:cs typeface="Arial"/>
              </a:rPr>
              <a:t>Companies vary in their approach to funding incremental capex but expect generally funding with a 40/60 debt-equity mix. For example, Southern Company anticipates using 30%-40% equity or equity equivalents. PPL targets 44% equity. Duke and Exelon each expect to fund incremental capex with 40% equity.</a:t>
            </a:r>
            <a:endParaRPr lang="en-US"/>
          </a:p>
        </p:txBody>
      </p:sp>
      <p:sp>
        <p:nvSpPr>
          <p:cNvPr id="7" name="Content Placeholder 6">
            <a:extLst>
              <a:ext uri="{FF2B5EF4-FFF2-40B4-BE49-F238E27FC236}">
                <a16:creationId xmlns:a16="http://schemas.microsoft.com/office/drawing/2014/main" id="{6024C784-DD1A-5085-BDBF-78F5485292B4}"/>
              </a:ext>
            </a:extLst>
          </p:cNvPr>
          <p:cNvSpPr>
            <a:spLocks noGrp="1"/>
          </p:cNvSpPr>
          <p:nvPr>
            <p:ph sz="quarter" idx="13"/>
          </p:nvPr>
        </p:nvSpPr>
        <p:spPr/>
        <p:txBody>
          <a:bodyPr/>
          <a:lstStyle/>
          <a:p>
            <a:r>
              <a:rPr lang="en-US" b="0"/>
              <a:t>Sources: JP Morgan, Citi Research; company investor presentations</a:t>
            </a:r>
          </a:p>
        </p:txBody>
      </p:sp>
      <p:graphicFrame>
        <p:nvGraphicFramePr>
          <p:cNvPr id="6" name="Content Placeholder 11">
            <a:extLst>
              <a:ext uri="{FF2B5EF4-FFF2-40B4-BE49-F238E27FC236}">
                <a16:creationId xmlns:a16="http://schemas.microsoft.com/office/drawing/2014/main" id="{2589EE0D-C981-4326-6425-94157FF76438}"/>
              </a:ext>
            </a:extLst>
          </p:cNvPr>
          <p:cNvGraphicFramePr>
            <a:graphicFrameLocks noGrp="1"/>
          </p:cNvGraphicFramePr>
          <p:nvPr>
            <p:ph sz="quarter" idx="12"/>
            <p:extLst>
              <p:ext uri="{D42A27DB-BD31-4B8C-83A1-F6EECF244321}">
                <p14:modId xmlns:p14="http://schemas.microsoft.com/office/powerpoint/2010/main" val="962295488"/>
              </p:ext>
            </p:extLst>
          </p:nvPr>
        </p:nvGraphicFramePr>
        <p:xfrm>
          <a:off x="4321070" y="1027001"/>
          <a:ext cx="7406640" cy="5376672"/>
        </p:xfrm>
        <a:graphic>
          <a:graphicData uri="http://schemas.openxmlformats.org/drawingml/2006/table">
            <a:tbl>
              <a:tblPr firstRow="1">
                <a:tableStyleId>{0E3FDE45-AF77-4B5C-9715-49D594BDF05E}</a:tableStyleId>
              </a:tblPr>
              <a:tblGrid>
                <a:gridCol w="1005840">
                  <a:extLst>
                    <a:ext uri="{9D8B030D-6E8A-4147-A177-3AD203B41FA5}">
                      <a16:colId xmlns:a16="http://schemas.microsoft.com/office/drawing/2014/main" val="809150104"/>
                    </a:ext>
                  </a:extLst>
                </a:gridCol>
                <a:gridCol w="1188720">
                  <a:extLst>
                    <a:ext uri="{9D8B030D-6E8A-4147-A177-3AD203B41FA5}">
                      <a16:colId xmlns:a16="http://schemas.microsoft.com/office/drawing/2014/main" val="403269514"/>
                    </a:ext>
                  </a:extLst>
                </a:gridCol>
                <a:gridCol w="1097280">
                  <a:extLst>
                    <a:ext uri="{9D8B030D-6E8A-4147-A177-3AD203B41FA5}">
                      <a16:colId xmlns:a16="http://schemas.microsoft.com/office/drawing/2014/main" val="340950025"/>
                    </a:ext>
                  </a:extLst>
                </a:gridCol>
                <a:gridCol w="4114800">
                  <a:extLst>
                    <a:ext uri="{9D8B030D-6E8A-4147-A177-3AD203B41FA5}">
                      <a16:colId xmlns:a16="http://schemas.microsoft.com/office/drawing/2014/main" val="3757210786"/>
                    </a:ext>
                  </a:extLst>
                </a:gridCol>
              </a:tblGrid>
              <a:tr h="374904">
                <a:tc>
                  <a:txBody>
                    <a:bodyPr/>
                    <a:lstStyle/>
                    <a:p>
                      <a:pPr algn="l"/>
                      <a:r>
                        <a:rPr lang="en-US" sz="1000">
                          <a:solidFill>
                            <a:schemeClr val="bg1"/>
                          </a:solidFill>
                        </a:rPr>
                        <a:t>Company</a:t>
                      </a:r>
                    </a:p>
                  </a:txBody>
                  <a:tcPr marT="36576" marB="36576" anchor="b">
                    <a:lnL>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a:solidFill>
                            <a:schemeClr val="bg1"/>
                          </a:solidFill>
                        </a:rPr>
                        <a:t>Capex Change (from Prior Plan)</a:t>
                      </a:r>
                    </a:p>
                  </a:txBody>
                  <a:tcPr marT="36576" marB="36576"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a:solidFill>
                            <a:schemeClr val="bg1"/>
                          </a:solidFill>
                        </a:rPr>
                        <a:t>Planned Capex</a:t>
                      </a:r>
                    </a:p>
                  </a:txBody>
                  <a:tcPr marT="36576" marB="36576"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l"/>
                      <a:r>
                        <a:rPr lang="en-US" sz="1000">
                          <a:solidFill>
                            <a:schemeClr val="bg1"/>
                          </a:solidFill>
                        </a:rPr>
                        <a:t>Drivers of Increase</a:t>
                      </a:r>
                    </a:p>
                  </a:txBody>
                  <a:tcPr marT="36576" marB="36576"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81454831"/>
                  </a:ext>
                </a:extLst>
              </a:tr>
              <a:tr h="365760">
                <a:tc>
                  <a:txBody>
                    <a:bodyPr/>
                    <a:lstStyle/>
                    <a:p>
                      <a:r>
                        <a:rPr lang="en-US" sz="1000" b="1">
                          <a:solidFill>
                            <a:schemeClr val="bg1"/>
                          </a:solidFill>
                        </a:rPr>
                        <a:t>DTE Energy</a:t>
                      </a:r>
                    </a:p>
                  </a:txBody>
                  <a:tcPr anchor="ctr">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a:r>
                        <a:rPr lang="en-US" sz="800">
                          <a:solidFill>
                            <a:srgbClr val="333333"/>
                          </a:solidFill>
                        </a:rPr>
                        <a:t>+$5B (+20%)</a:t>
                      </a:r>
                    </a:p>
                  </a:txBody>
                  <a:tcPr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800">
                          <a:solidFill>
                            <a:srgbClr val="333333"/>
                          </a:solidFill>
                        </a:rPr>
                        <a:t>$30B (+8% CAGR)</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37160" indent="-137160">
                        <a:buClr>
                          <a:schemeClr val="accent2"/>
                        </a:buClr>
                        <a:buSzPct val="150000"/>
                        <a:buFont typeface="Wingdings" panose="05000000000000000000" pitchFamily="2" charset="2"/>
                        <a:buChar char="§"/>
                      </a:pPr>
                      <a:r>
                        <a:rPr lang="en-US" sz="800">
                          <a:solidFill>
                            <a:srgbClr val="333333"/>
                          </a:solidFill>
                        </a:rPr>
                        <a:t>+$3B in incremental renewables (voluntary renewables program, clean energy legislation)</a:t>
                      </a:r>
                    </a:p>
                    <a:p>
                      <a:pPr marL="137160" indent="-137160">
                        <a:buClr>
                          <a:schemeClr val="accent2"/>
                        </a:buClr>
                        <a:buSzPct val="150000"/>
                        <a:buFont typeface="Wingdings" panose="05000000000000000000" pitchFamily="2" charset="2"/>
                        <a:buChar char="§"/>
                      </a:pPr>
                      <a:r>
                        <a:rPr lang="en-US" sz="800">
                          <a:solidFill>
                            <a:srgbClr val="333333"/>
                          </a:solidFill>
                        </a:rPr>
                        <a:t>$1B in grid enhancements</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13372908"/>
                  </a:ext>
                </a:extLst>
              </a:tr>
              <a:tr h="365760">
                <a:tc>
                  <a:txBody>
                    <a:bodyPr/>
                    <a:lstStyle/>
                    <a:p>
                      <a:r>
                        <a:rPr lang="en-US" sz="1000" b="1">
                          <a:solidFill>
                            <a:schemeClr val="bg1"/>
                          </a:solidFill>
                        </a:rPr>
                        <a:t>Entergy Corp.</a:t>
                      </a:r>
                    </a:p>
                  </a:txBody>
                  <a:tcPr anchor="ctr">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a:r>
                        <a:rPr lang="en-US" sz="800">
                          <a:solidFill>
                            <a:srgbClr val="333333"/>
                          </a:solidFill>
                        </a:rPr>
                        <a:t>+$2.7B (+7.8%)</a:t>
                      </a:r>
                    </a:p>
                  </a:txBody>
                  <a:tcPr anchor="ctr">
                    <a:lnL>
                      <a:noFill/>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800">
                          <a:solidFill>
                            <a:srgbClr val="333333"/>
                          </a:solidFill>
                        </a:rPr>
                        <a:t>$37B (2025-28)</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37160" indent="-137160">
                        <a:buClr>
                          <a:schemeClr val="accent2"/>
                        </a:buClr>
                        <a:buSzPct val="150000"/>
                        <a:buFont typeface="Wingdings" panose="05000000000000000000" pitchFamily="2" charset="2"/>
                        <a:buChar char="§"/>
                      </a:pPr>
                      <a:r>
                        <a:rPr lang="en-US" sz="800">
                          <a:solidFill>
                            <a:srgbClr val="333333"/>
                          </a:solidFill>
                        </a:rPr>
                        <a:t>New gas gen in TX, MS, and LA</a:t>
                      </a:r>
                    </a:p>
                    <a:p>
                      <a:pPr marL="137160" indent="-137160">
                        <a:buClr>
                          <a:schemeClr val="accent2"/>
                        </a:buClr>
                        <a:buSzPct val="150000"/>
                        <a:buFont typeface="Wingdings" panose="05000000000000000000" pitchFamily="2" charset="2"/>
                        <a:buChar char="§"/>
                      </a:pPr>
                      <a:r>
                        <a:rPr lang="en-US" sz="800">
                          <a:solidFill>
                            <a:srgbClr val="333333"/>
                          </a:solidFill>
                        </a:rPr>
                        <a:t>Some grid, nuclear, and distribution investment</a:t>
                      </a:r>
                    </a:p>
                    <a:p>
                      <a:pPr marL="137160" indent="-137160">
                        <a:buClr>
                          <a:schemeClr val="accent2"/>
                        </a:buClr>
                        <a:buSzPct val="150000"/>
                        <a:buFont typeface="Wingdings" panose="05000000000000000000" pitchFamily="2" charset="2"/>
                        <a:buChar char="§"/>
                      </a:pPr>
                      <a:r>
                        <a:rPr lang="en-US" sz="800">
                          <a:solidFill>
                            <a:srgbClr val="333333"/>
                          </a:solidFill>
                        </a:rPr>
                        <a:t>Shifting capex to more favorable jurisdictions (MS, LA)</a:t>
                      </a:r>
                    </a:p>
                    <a:p>
                      <a:pPr marL="137160" indent="-137160">
                        <a:buClr>
                          <a:schemeClr val="accent2"/>
                        </a:buClr>
                        <a:buSzPct val="150000"/>
                        <a:buFont typeface="Wingdings" panose="05000000000000000000" pitchFamily="2" charset="2"/>
                        <a:buChar char="§"/>
                      </a:pPr>
                      <a:r>
                        <a:rPr lang="en-US" sz="800">
                          <a:solidFill>
                            <a:srgbClr val="333333"/>
                          </a:solidFill>
                        </a:rPr>
                        <a:t>TX, AR could be supported by economic incentives, regulatory mechanisms for data centers</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998919349"/>
                  </a:ext>
                </a:extLst>
              </a:tr>
              <a:tr h="365760">
                <a:tc>
                  <a:txBody>
                    <a:bodyPr/>
                    <a:lstStyle/>
                    <a:p>
                      <a:r>
                        <a:rPr lang="en-US" sz="1000" b="1">
                          <a:solidFill>
                            <a:schemeClr val="bg1"/>
                          </a:solidFill>
                        </a:rPr>
                        <a:t>PPL Corp.</a:t>
                      </a:r>
                    </a:p>
                  </a:txBody>
                  <a:tcPr anchor="ctr">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a:r>
                        <a:rPr lang="en-US" sz="800">
                          <a:solidFill>
                            <a:srgbClr val="333333"/>
                          </a:solidFill>
                        </a:rPr>
                        <a:t>+$5.7B over prior </a:t>
                      </a:r>
                      <a:br>
                        <a:rPr lang="en-US" sz="800">
                          <a:solidFill>
                            <a:srgbClr val="333333"/>
                          </a:solidFill>
                        </a:rPr>
                      </a:br>
                      <a:r>
                        <a:rPr lang="en-US" sz="800">
                          <a:solidFill>
                            <a:srgbClr val="333333"/>
                          </a:solidFill>
                        </a:rPr>
                        <a:t>2024-27 plan (+~40%)</a:t>
                      </a:r>
                    </a:p>
                  </a:txBody>
                  <a:tcPr anchor="ctr">
                    <a:lnL>
                      <a:noFill/>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800">
                          <a:solidFill>
                            <a:srgbClr val="333333"/>
                          </a:solidFill>
                        </a:rPr>
                        <a:t>$20B (2025-28)</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37160" indent="-137160">
                        <a:buClr>
                          <a:schemeClr val="accent2"/>
                        </a:buClr>
                        <a:buSzPct val="150000"/>
                        <a:buFont typeface="Wingdings" panose="05000000000000000000" pitchFamily="2" charset="2"/>
                        <a:buChar char="§"/>
                      </a:pPr>
                      <a:r>
                        <a:rPr lang="en-US" sz="800">
                          <a:solidFill>
                            <a:srgbClr val="333333"/>
                          </a:solidFill>
                        </a:rPr>
                        <a:t>+$1.3B in KY related to near-term generation needs and environmental compliance </a:t>
                      </a:r>
                    </a:p>
                    <a:p>
                      <a:pPr marL="137160" indent="-137160">
                        <a:buClr>
                          <a:schemeClr val="accent2"/>
                        </a:buClr>
                        <a:buSzPct val="150000"/>
                        <a:buFont typeface="Wingdings" panose="05000000000000000000" pitchFamily="2" charset="2"/>
                        <a:buChar char="§"/>
                      </a:pPr>
                      <a:r>
                        <a:rPr lang="en-US" sz="800">
                          <a:solidFill>
                            <a:srgbClr val="333333"/>
                          </a:solidFill>
                        </a:rPr>
                        <a:t>+$0.5B for KY system hardening and grid resiliency</a:t>
                      </a:r>
                    </a:p>
                    <a:p>
                      <a:pPr marL="137160" indent="-137160">
                        <a:buClr>
                          <a:schemeClr val="accent2"/>
                        </a:buClr>
                        <a:buSzPct val="150000"/>
                        <a:buFont typeface="Wingdings" panose="05000000000000000000" pitchFamily="2" charset="2"/>
                        <a:buChar char="§"/>
                      </a:pPr>
                      <a:r>
                        <a:rPr lang="en-US" sz="800">
                          <a:solidFill>
                            <a:srgbClr val="333333"/>
                          </a:solidFill>
                        </a:rPr>
                        <a:t>+$1.0B for PA storm hardening in distribution and $0.2B for data center growth in transmission</a:t>
                      </a:r>
                    </a:p>
                    <a:p>
                      <a:pPr marL="137160" indent="-137160">
                        <a:buClr>
                          <a:schemeClr val="accent2"/>
                        </a:buClr>
                        <a:buSzPct val="150000"/>
                        <a:buFont typeface="Wingdings" panose="05000000000000000000" pitchFamily="2" charset="2"/>
                        <a:buChar char="§"/>
                      </a:pPr>
                      <a:r>
                        <a:rPr lang="en-US" sz="800">
                          <a:solidFill>
                            <a:srgbClr val="333333"/>
                          </a:solidFill>
                        </a:rPr>
                        <a:t>+$0.6B of IT investments in corporate services</a:t>
                      </a:r>
                    </a:p>
                    <a:p>
                      <a:pPr marL="137160" indent="-137160">
                        <a:buClr>
                          <a:schemeClr val="accent2"/>
                        </a:buClr>
                        <a:buSzPct val="150000"/>
                        <a:buFont typeface="Wingdings" panose="05000000000000000000" pitchFamily="2" charset="2"/>
                        <a:buChar char="§"/>
                      </a:pPr>
                      <a:r>
                        <a:rPr lang="en-US" sz="800">
                          <a:solidFill>
                            <a:srgbClr val="333333"/>
                          </a:solidFill>
                        </a:rPr>
                        <a:t>$4.9B of 2028 capex for aging infrastructure, T&amp;D system reliability and resiliency, and new KY generation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4833768"/>
                  </a:ext>
                </a:extLst>
              </a:tr>
              <a:tr h="365760">
                <a:tc>
                  <a:txBody>
                    <a:bodyPr/>
                    <a:lstStyle/>
                    <a:p>
                      <a:r>
                        <a:rPr lang="en-US" sz="1000" b="1">
                          <a:solidFill>
                            <a:schemeClr val="bg1"/>
                          </a:solidFill>
                        </a:rPr>
                        <a:t>Southern Co.</a:t>
                      </a:r>
                    </a:p>
                  </a:txBody>
                  <a:tcPr anchor="ctr">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a:r>
                        <a:rPr lang="en-US" sz="800">
                          <a:solidFill>
                            <a:srgbClr val="333333"/>
                          </a:solidFill>
                        </a:rPr>
                        <a:t>+$14B over prior </a:t>
                      </a:r>
                      <a:br>
                        <a:rPr lang="en-US" sz="800">
                          <a:solidFill>
                            <a:srgbClr val="333333"/>
                          </a:solidFill>
                        </a:rPr>
                      </a:br>
                      <a:r>
                        <a:rPr lang="en-US" sz="800">
                          <a:solidFill>
                            <a:srgbClr val="333333"/>
                          </a:solidFill>
                        </a:rPr>
                        <a:t>2024-28 plan (+28.5%)</a:t>
                      </a:r>
                    </a:p>
                  </a:txBody>
                  <a:tcPr anchor="ctr">
                    <a:lnL>
                      <a:noFill/>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800">
                          <a:solidFill>
                            <a:srgbClr val="333333"/>
                          </a:solidFill>
                        </a:rPr>
                        <a:t>$63B (2025-29) </a:t>
                      </a:r>
                    </a:p>
                    <a:p>
                      <a:pPr algn="ctr"/>
                      <a:r>
                        <a:rPr lang="en-US" sz="800">
                          <a:solidFill>
                            <a:srgbClr val="333333"/>
                          </a:solidFill>
                        </a:rPr>
                        <a:t>(+7% rate base CAGR)</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buClr>
                          <a:schemeClr val="accent2"/>
                        </a:buClr>
                        <a:buSzPct val="150000"/>
                        <a:buFont typeface="Wingdings" panose="05000000000000000000" pitchFamily="2" charset="2"/>
                        <a:buNone/>
                      </a:pPr>
                      <a:r>
                        <a:rPr lang="en-US" sz="800" b="1">
                          <a:solidFill>
                            <a:srgbClr val="333333"/>
                          </a:solidFill>
                        </a:rPr>
                        <a:t>Aggregate planned spend:</a:t>
                      </a:r>
                    </a:p>
                    <a:p>
                      <a:pPr marL="137160" indent="-137160">
                        <a:buClr>
                          <a:schemeClr val="accent2"/>
                        </a:buClr>
                        <a:buSzPct val="150000"/>
                        <a:buFont typeface="Wingdings" panose="05000000000000000000" pitchFamily="2" charset="2"/>
                        <a:buChar char="§"/>
                      </a:pPr>
                      <a:r>
                        <a:rPr lang="en-US" sz="800">
                          <a:solidFill>
                            <a:srgbClr val="333333"/>
                          </a:solidFill>
                        </a:rPr>
                        <a:t>$50.3B for state-regulated electric (vs $38.7B prior)</a:t>
                      </a:r>
                    </a:p>
                    <a:p>
                      <a:pPr marL="137160" indent="-137160">
                        <a:buClr>
                          <a:schemeClr val="accent2"/>
                        </a:buClr>
                        <a:buSzPct val="150000"/>
                        <a:buFont typeface="Wingdings" panose="05000000000000000000" pitchFamily="2" charset="2"/>
                        <a:buChar char="§"/>
                      </a:pPr>
                      <a:r>
                        <a:rPr lang="en-US" sz="800">
                          <a:solidFill>
                            <a:srgbClr val="333333"/>
                          </a:solidFill>
                        </a:rPr>
                        <a:t>$9.2B for state-regulated gas (vs. $8.5B prior) </a:t>
                      </a:r>
                    </a:p>
                    <a:p>
                      <a:pPr marL="137160" indent="-137160">
                        <a:buClr>
                          <a:schemeClr val="accent2"/>
                        </a:buClr>
                        <a:buSzPct val="150000"/>
                        <a:buFont typeface="Wingdings" panose="05000000000000000000" pitchFamily="2" charset="2"/>
                        <a:buChar char="§"/>
                      </a:pPr>
                      <a:r>
                        <a:rPr lang="en-US" sz="800">
                          <a:solidFill>
                            <a:srgbClr val="333333"/>
                          </a:solidFill>
                        </a:rPr>
                        <a:t>$3.3B for long-term contracted investments (vs $1.3B prior)</a:t>
                      </a:r>
                    </a:p>
                    <a:p>
                      <a:pPr marL="137160" indent="-137160">
                        <a:buClr>
                          <a:schemeClr val="accent2"/>
                        </a:buClr>
                        <a:buSzPct val="150000"/>
                        <a:buFont typeface="Wingdings" panose="05000000000000000000" pitchFamily="2" charset="2"/>
                        <a:buChar char="§"/>
                      </a:pPr>
                      <a:r>
                        <a:rPr lang="en-US" sz="800">
                          <a:solidFill>
                            <a:srgbClr val="333333"/>
                          </a:solidFill>
                        </a:rPr>
                        <a:t>Potential $10B-$15B in regulated asset investment </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791525942"/>
                  </a:ext>
                </a:extLst>
              </a:tr>
              <a:tr h="365760">
                <a:tc>
                  <a:txBody>
                    <a:bodyPr/>
                    <a:lstStyle/>
                    <a:p>
                      <a:r>
                        <a:rPr lang="en-US" sz="1000" b="1">
                          <a:solidFill>
                            <a:schemeClr val="bg1"/>
                          </a:solidFill>
                        </a:rPr>
                        <a:t>Duke Energy Corp.</a:t>
                      </a:r>
                    </a:p>
                  </a:txBody>
                  <a:tcPr anchor="ctr">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a:r>
                        <a:rPr lang="en-US" sz="800">
                          <a:solidFill>
                            <a:srgbClr val="333333"/>
                          </a:solidFill>
                        </a:rPr>
                        <a:t>+$10B over prior </a:t>
                      </a:r>
                      <a:br>
                        <a:rPr lang="en-US" sz="800">
                          <a:solidFill>
                            <a:srgbClr val="333333"/>
                          </a:solidFill>
                        </a:rPr>
                      </a:br>
                      <a:r>
                        <a:rPr lang="en-US" sz="800">
                          <a:solidFill>
                            <a:srgbClr val="333333"/>
                          </a:solidFill>
                        </a:rPr>
                        <a:t>2024-28 plan (+13.7%)</a:t>
                      </a:r>
                    </a:p>
                  </a:txBody>
                  <a:tcPr anchor="ctr">
                    <a:lnL>
                      <a:noFill/>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800">
                          <a:solidFill>
                            <a:srgbClr val="333333"/>
                          </a:solidFill>
                        </a:rPr>
                        <a:t>$83B (2025-29)</a:t>
                      </a:r>
                    </a:p>
                    <a:p>
                      <a:pPr algn="ctr"/>
                      <a:r>
                        <a:rPr lang="en-US" sz="800">
                          <a:solidFill>
                            <a:srgbClr val="333333"/>
                          </a:solidFill>
                        </a:rPr>
                        <a:t>(7.4% rate base CAGR)</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37160" indent="-137160">
                        <a:buClr>
                          <a:schemeClr val="accent2"/>
                        </a:buClr>
                        <a:buSzPct val="150000"/>
                        <a:buFont typeface="Wingdings" panose="05000000000000000000" pitchFamily="2" charset="2"/>
                        <a:buChar char="§"/>
                      </a:pPr>
                      <a:r>
                        <a:rPr lang="en-US" sz="800">
                          <a:solidFill>
                            <a:srgbClr val="333333"/>
                          </a:solidFill>
                        </a:rPr>
                        <a:t>Underpinned by regulated investments reflected in integrated resource plans and multi-year grid programs</a:t>
                      </a:r>
                    </a:p>
                    <a:p>
                      <a:pPr marL="137160" indent="-137160">
                        <a:buClr>
                          <a:schemeClr val="accent2"/>
                        </a:buClr>
                        <a:buSzPct val="150000"/>
                        <a:buFont typeface="Wingdings" panose="05000000000000000000" pitchFamily="2" charset="2"/>
                        <a:buChar char="§"/>
                      </a:pPr>
                      <a:r>
                        <a:rPr lang="en-US" sz="800">
                          <a:solidFill>
                            <a:srgbClr val="333333"/>
                          </a:solidFill>
                        </a:rPr>
                        <a:t>Top capex spend: Grid (45%), regulated zero-carbon generation (27%), hydrogen-capable gas gen (12%), and gas LDC (6%)</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83918513"/>
                  </a:ext>
                </a:extLst>
              </a:tr>
              <a:tr h="365760">
                <a:tc>
                  <a:txBody>
                    <a:bodyPr/>
                    <a:lstStyle/>
                    <a:p>
                      <a:r>
                        <a:rPr lang="en-US" sz="1000" b="1">
                          <a:solidFill>
                            <a:schemeClr val="bg1"/>
                          </a:solidFill>
                        </a:rPr>
                        <a:t>Eversource Corp.</a:t>
                      </a:r>
                    </a:p>
                  </a:txBody>
                  <a:tcPr anchor="ctr">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a:r>
                        <a:rPr lang="en-US" sz="800">
                          <a:solidFill>
                            <a:srgbClr val="333333"/>
                          </a:solidFill>
                        </a:rPr>
                        <a:t>+$2.1B over prior </a:t>
                      </a:r>
                      <a:br>
                        <a:rPr lang="en-US" sz="800">
                          <a:solidFill>
                            <a:srgbClr val="333333"/>
                          </a:solidFill>
                        </a:rPr>
                      </a:br>
                      <a:r>
                        <a:rPr lang="en-US" sz="800">
                          <a:solidFill>
                            <a:srgbClr val="333333"/>
                          </a:solidFill>
                        </a:rPr>
                        <a:t>2024-28 plan (+9.5%)</a:t>
                      </a:r>
                    </a:p>
                  </a:txBody>
                  <a:tcPr anchor="ctr">
                    <a:lnL>
                      <a:noFill/>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800">
                          <a:solidFill>
                            <a:srgbClr val="333333"/>
                          </a:solidFill>
                        </a:rPr>
                        <a:t>$24.2B (2025-29)</a:t>
                      </a:r>
                    </a:p>
                    <a:p>
                      <a:pPr algn="ctr"/>
                      <a:r>
                        <a:rPr lang="en-US" sz="800">
                          <a:solidFill>
                            <a:srgbClr val="333333"/>
                          </a:solidFill>
                        </a:rPr>
                        <a:t>(excludes Aquarion)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rgbClr val="333333"/>
                          </a:solidFill>
                        </a:rPr>
                        <a:t>(8% rate base CAGR 2023-29)</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37160" indent="-137160">
                        <a:buClr>
                          <a:schemeClr val="accent2"/>
                        </a:buClr>
                        <a:buSzPct val="150000"/>
                        <a:buFont typeface="Wingdings" panose="05000000000000000000" pitchFamily="2" charset="2"/>
                        <a:buChar char="§"/>
                      </a:pPr>
                      <a:r>
                        <a:rPr lang="en-US" sz="800">
                          <a:solidFill>
                            <a:srgbClr val="333333"/>
                          </a:solidFill>
                        </a:rPr>
                        <a:t>50% of increase for transmission, including electric sector modernization plan in MA (new substation and engineering work for future substations)</a:t>
                      </a:r>
                    </a:p>
                    <a:p>
                      <a:pPr marL="137160" indent="-137160">
                        <a:buClr>
                          <a:schemeClr val="accent2"/>
                        </a:buClr>
                        <a:buSzPct val="150000"/>
                        <a:buFont typeface="Wingdings" panose="05000000000000000000" pitchFamily="2" charset="2"/>
                        <a:buChar char="§"/>
                      </a:pPr>
                      <a:r>
                        <a:rPr lang="en-US" sz="800">
                          <a:solidFill>
                            <a:srgbClr val="333333"/>
                          </a:solidFill>
                        </a:rPr>
                        <a:t>50% for electric distribution, gas, and IT</a:t>
                      </a:r>
                    </a:p>
                    <a:p>
                      <a:pPr marL="137160" indent="-137160">
                        <a:buClr>
                          <a:schemeClr val="accent2"/>
                        </a:buClr>
                        <a:buSzPct val="150000"/>
                        <a:buFont typeface="Wingdings" panose="05000000000000000000" pitchFamily="2" charset="2"/>
                        <a:buChar char="§"/>
                      </a:pPr>
                      <a:r>
                        <a:rPr lang="en-US" sz="800">
                          <a:solidFill>
                            <a:srgbClr val="333333"/>
                          </a:solidFill>
                        </a:rPr>
                        <a:t>Potential additional $1.5B-$2B for CT AMI, solar, EV, and LNG</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206518545"/>
                  </a:ext>
                </a:extLst>
              </a:tr>
              <a:tr h="365760">
                <a:tc>
                  <a:txBody>
                    <a:bodyPr/>
                    <a:lstStyle/>
                    <a:p>
                      <a:r>
                        <a:rPr lang="en-US" sz="1000" b="1">
                          <a:solidFill>
                            <a:schemeClr val="bg1"/>
                          </a:solidFill>
                        </a:rPr>
                        <a:t>Exelon Corp.</a:t>
                      </a:r>
                    </a:p>
                  </a:txBody>
                  <a:tcPr anchor="ctr">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a:r>
                        <a:rPr lang="en-US" sz="800">
                          <a:solidFill>
                            <a:srgbClr val="333333"/>
                          </a:solidFill>
                        </a:rPr>
                        <a:t>+$3.5B over prior</a:t>
                      </a:r>
                      <a:br>
                        <a:rPr lang="en-US" sz="800">
                          <a:solidFill>
                            <a:srgbClr val="333333"/>
                          </a:solidFill>
                        </a:rPr>
                      </a:br>
                      <a:r>
                        <a:rPr lang="en-US" sz="800">
                          <a:solidFill>
                            <a:srgbClr val="333333"/>
                          </a:solidFill>
                        </a:rPr>
                        <a:t>2024-27 plan (+10%)</a:t>
                      </a:r>
                    </a:p>
                  </a:txBody>
                  <a:tcPr anchor="ctr">
                    <a:lnL>
                      <a:noFill/>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800">
                          <a:solidFill>
                            <a:srgbClr val="333333"/>
                          </a:solidFill>
                        </a:rPr>
                        <a:t>$38B (2025-28) (7.4% rate base CAGR)</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37160" indent="-137160">
                        <a:buClr>
                          <a:schemeClr val="accent2"/>
                        </a:buClr>
                        <a:buSzPct val="150000"/>
                        <a:buFont typeface="Wingdings" panose="05000000000000000000" pitchFamily="2" charset="2"/>
                        <a:buChar char="§"/>
                      </a:pPr>
                      <a:r>
                        <a:rPr lang="en-US" sz="800">
                          <a:solidFill>
                            <a:srgbClr val="333333"/>
                          </a:solidFill>
                        </a:rPr>
                        <a:t>Transmission driving 80% of step-up in spend</a:t>
                      </a:r>
                    </a:p>
                    <a:p>
                      <a:pPr marL="137160" indent="-137160">
                        <a:buClr>
                          <a:schemeClr val="accent2"/>
                        </a:buClr>
                        <a:buSzPct val="150000"/>
                        <a:buFont typeface="Wingdings" panose="05000000000000000000" pitchFamily="2" charset="2"/>
                        <a:buChar char="§"/>
                      </a:pPr>
                      <a:r>
                        <a:rPr lang="en-US" sz="800">
                          <a:solidFill>
                            <a:srgbClr val="333333"/>
                          </a:solidFill>
                        </a:rPr>
                        <a:t>Excludes $10B-$15B of additional transmission capex in 2029+ for existing infrastructure, new business ($1B for high-density load), RTO-adjacent opportunities ($1B+ potential for MISO LRTP Tranche 2.1), and new gen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29514364"/>
                  </a:ext>
                </a:extLst>
              </a:tr>
              <a:tr h="365760">
                <a:tc>
                  <a:txBody>
                    <a:bodyPr/>
                    <a:lstStyle/>
                    <a:p>
                      <a:r>
                        <a:rPr lang="en-US" sz="1000" b="1">
                          <a:solidFill>
                            <a:schemeClr val="bg1"/>
                          </a:solidFill>
                        </a:rPr>
                        <a:t>Sempra Energy</a:t>
                      </a:r>
                    </a:p>
                  </a:txBody>
                  <a:tcPr anchor="ctr">
                    <a:lnR>
                      <a:noFill/>
                    </a:lnR>
                    <a:lnT w="12700"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solidFill>
                      <a:srgbClr val="22A9C2"/>
                    </a:solidFill>
                  </a:tcPr>
                </a:tc>
                <a:tc>
                  <a:txBody>
                    <a:bodyPr/>
                    <a:lstStyle/>
                    <a:p>
                      <a:pPr algn="ctr"/>
                      <a:r>
                        <a:rPr lang="en-US" sz="800">
                          <a:solidFill>
                            <a:srgbClr val="333333"/>
                          </a:solidFill>
                        </a:rPr>
                        <a:t>+$7.7B over prior</a:t>
                      </a:r>
                      <a:br>
                        <a:rPr lang="en-US" sz="800">
                          <a:solidFill>
                            <a:srgbClr val="333333"/>
                          </a:solidFill>
                        </a:rPr>
                      </a:br>
                      <a:r>
                        <a:rPr lang="en-US" sz="800">
                          <a:solidFill>
                            <a:srgbClr val="333333"/>
                          </a:solidFill>
                        </a:rPr>
                        <a:t>2024-28 plan (+16%)</a:t>
                      </a:r>
                    </a:p>
                  </a:txBody>
                  <a:tcPr anchor="ctr">
                    <a:lnL>
                      <a:noFill/>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800">
                          <a:solidFill>
                            <a:srgbClr val="333333"/>
                          </a:solidFill>
                        </a:rPr>
                        <a:t>$56B (2025-29) (10% rate base CAGR)</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37160" indent="-137160">
                        <a:buClr>
                          <a:schemeClr val="accent2"/>
                        </a:buClr>
                        <a:buSzPct val="150000"/>
                        <a:buFont typeface="Wingdings" panose="05000000000000000000" pitchFamily="2" charset="2"/>
                        <a:buChar char="§"/>
                      </a:pPr>
                      <a:r>
                        <a:rPr lang="en-US" sz="800">
                          <a:solidFill>
                            <a:srgbClr val="333333"/>
                          </a:solidFill>
                        </a:rPr>
                        <a:t>90% of capex focused on regulated utilities; 75% to electric infrastructure</a:t>
                      </a:r>
                    </a:p>
                    <a:p>
                      <a:pPr marL="137160" indent="-137160">
                        <a:buClr>
                          <a:schemeClr val="accent2"/>
                        </a:buClr>
                        <a:buSzPct val="150000"/>
                        <a:buFont typeface="Wingdings" panose="05000000000000000000" pitchFamily="2" charset="2"/>
                        <a:buChar char="§"/>
                      </a:pPr>
                      <a:r>
                        <a:rPr lang="en-US" sz="800">
                          <a:solidFill>
                            <a:srgbClr val="333333"/>
                          </a:solidFill>
                        </a:rPr>
                        <a:t>Investment in modernization of regulated T&amp;D platforms</a:t>
                      </a:r>
                    </a:p>
                    <a:p>
                      <a:pPr marL="137160" indent="-137160">
                        <a:buClr>
                          <a:schemeClr val="accent2"/>
                        </a:buClr>
                        <a:buSzPct val="150000"/>
                        <a:buFont typeface="Wingdings" panose="05000000000000000000" pitchFamily="2" charset="2"/>
                        <a:buChar char="§"/>
                      </a:pPr>
                      <a:r>
                        <a:rPr lang="en-US" sz="800">
                          <a:solidFill>
                            <a:srgbClr val="333333"/>
                          </a:solidFill>
                        </a:rPr>
                        <a:t>Capex plan increase primarily from TX growth</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560709728"/>
                  </a:ext>
                </a:extLst>
              </a:tr>
            </a:tbl>
          </a:graphicData>
        </a:graphic>
      </p:graphicFrame>
    </p:spTree>
    <p:extLst>
      <p:ext uri="{BB962C8B-B14F-4D97-AF65-F5344CB8AC3E}">
        <p14:creationId xmlns:p14="http://schemas.microsoft.com/office/powerpoint/2010/main" val="3521079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6">
            <a:extLst>
              <a:ext uri="{FF2B5EF4-FFF2-40B4-BE49-F238E27FC236}">
                <a16:creationId xmlns:a16="http://schemas.microsoft.com/office/drawing/2014/main" id="{353469B5-836F-3A12-02F8-87153237FA4F}"/>
              </a:ext>
            </a:extLst>
          </p:cNvPr>
          <p:cNvSpPr txBox="1">
            <a:spLocks/>
          </p:cNvSpPr>
          <p:nvPr/>
        </p:nvSpPr>
        <p:spPr>
          <a:xfrm>
            <a:off x="438151" y="5646172"/>
            <a:ext cx="5203328" cy="457200"/>
          </a:xfrm>
          <a:prstGeom prst="rect">
            <a:avLst/>
          </a:prstGeom>
          <a:noFill/>
        </p:spPr>
        <p:txBody>
          <a:bodyPr vert="horz" lIns="0" tIns="45720" rIns="0" bIns="45720" rtlCol="0" anchor="b" anchorCtr="0">
            <a:noAutofit/>
          </a:bodyPr>
          <a:lstStyle>
            <a:lvl1pPr marL="0" indent="0" algn="r" defTabSz="914400" rtl="0" eaLnBrk="1" latinLnBrk="0" hangingPunct="1">
              <a:lnSpc>
                <a:spcPct val="90000"/>
              </a:lnSpc>
              <a:spcBef>
                <a:spcPts val="250"/>
              </a:spcBef>
              <a:spcAft>
                <a:spcPts val="250"/>
              </a:spcAft>
              <a:buFont typeface="Arial" panose="020B0604020202020204" pitchFamily="34" charset="0"/>
              <a:buNone/>
              <a:defRPr lang="en-US" sz="800" b="1" kern="1200">
                <a:solidFill>
                  <a:schemeClr val="tx1"/>
                </a:solidFill>
                <a:latin typeface="Arial" panose="020B0604020202020204" pitchFamily="34" charset="0"/>
                <a:ea typeface="+mn-ea"/>
                <a:cs typeface="Arial" panose="020B0604020202020204" pitchFamily="34" charset="0"/>
              </a:defRPr>
            </a:lvl1pPr>
            <a:lvl2pPr marL="228600" indent="-228600" algn="r"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700" kern="1200">
                <a:solidFill>
                  <a:schemeClr val="tx1"/>
                </a:solidFill>
                <a:latin typeface="Arial" panose="020B0604020202020204" pitchFamily="34" charset="0"/>
                <a:ea typeface="+mn-ea"/>
                <a:cs typeface="Arial" panose="020B0604020202020204" pitchFamily="34" charset="0"/>
              </a:defRPr>
            </a:lvl2pPr>
            <a:lvl3pPr marL="569913"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3pPr>
            <a:lvl4pPr marL="914400" indent="-228600" algn="r"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4pPr>
            <a:lvl5pPr marL="1258888"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en-US"/>
              <a:t>Note: </a:t>
            </a:r>
            <a:r>
              <a:rPr lang="en-US" b="0"/>
              <a:t>Not shown above are proposed tariffs on autos, agricultural products; and timber, lumber, and derivatives</a:t>
            </a:r>
            <a:br>
              <a:rPr lang="en-US" b="0"/>
            </a:br>
            <a:r>
              <a:rPr lang="en-US"/>
              <a:t>Sources: </a:t>
            </a:r>
            <a:r>
              <a:rPr lang="en-US" b="0"/>
              <a:t>Tax Foundation; Bloomberg</a:t>
            </a:r>
          </a:p>
        </p:txBody>
      </p:sp>
      <p:sp>
        <p:nvSpPr>
          <p:cNvPr id="11" name="Content Placeholder 4">
            <a:extLst>
              <a:ext uri="{FF2B5EF4-FFF2-40B4-BE49-F238E27FC236}">
                <a16:creationId xmlns:a16="http://schemas.microsoft.com/office/drawing/2014/main" id="{7D290C3C-FF0A-3EAC-530F-99D496B8E9DB}"/>
              </a:ext>
            </a:extLst>
          </p:cNvPr>
          <p:cNvSpPr txBox="1">
            <a:spLocks/>
          </p:cNvSpPr>
          <p:nvPr/>
        </p:nvSpPr>
        <p:spPr>
          <a:xfrm>
            <a:off x="438151" y="1029340"/>
            <a:ext cx="6309360" cy="338328"/>
          </a:xfrm>
          <a:prstGeom prst="rect">
            <a:avLst/>
          </a:prstGeom>
        </p:spPr>
        <p:txBody>
          <a:bodyPr vert="horz" lIns="45720" tIns="45720" rIns="45720" bIns="45720" rtlCol="0" anchor="t">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a:latin typeface="Arial"/>
                <a:cs typeface="Arial"/>
              </a:rPr>
              <a:t>Selected Tariff Targets and Levels (as of April 11, 2025)</a:t>
            </a:r>
          </a:p>
        </p:txBody>
      </p:sp>
      <p:sp>
        <p:nvSpPr>
          <p:cNvPr id="2" name="Slide Number Placeholder 1">
            <a:extLst>
              <a:ext uri="{FF2B5EF4-FFF2-40B4-BE49-F238E27FC236}">
                <a16:creationId xmlns:a16="http://schemas.microsoft.com/office/drawing/2014/main" id="{D5C91DC1-10BF-C24A-6036-BBB835D6EB7D}"/>
              </a:ext>
            </a:extLst>
          </p:cNvPr>
          <p:cNvSpPr>
            <a:spLocks noGrp="1"/>
          </p:cNvSpPr>
          <p:nvPr>
            <p:ph type="sldNum" sz="quarter" idx="4"/>
          </p:nvPr>
        </p:nvSpPr>
        <p:spPr/>
        <p:txBody>
          <a:bodyPr/>
          <a:lstStyle/>
          <a:p>
            <a:fld id="{9AA6D16A-0A68-8445-85DB-A0BE8CCB51C7}" type="slidenum">
              <a:rPr lang="en-US" smtClean="0"/>
              <a:pPr/>
              <a:t>5</a:t>
            </a:fld>
            <a:endParaRPr lang="en-US"/>
          </a:p>
        </p:txBody>
      </p:sp>
      <p:sp>
        <p:nvSpPr>
          <p:cNvPr id="3" name="Title 2">
            <a:extLst>
              <a:ext uri="{FF2B5EF4-FFF2-40B4-BE49-F238E27FC236}">
                <a16:creationId xmlns:a16="http://schemas.microsoft.com/office/drawing/2014/main" id="{B54CC67C-B01D-BBFD-79BB-D82170AAC300}"/>
              </a:ext>
            </a:extLst>
          </p:cNvPr>
          <p:cNvSpPr>
            <a:spLocks noGrp="1"/>
          </p:cNvSpPr>
          <p:nvPr>
            <p:ph type="title"/>
          </p:nvPr>
        </p:nvSpPr>
        <p:spPr/>
        <p:txBody>
          <a:bodyPr/>
          <a:lstStyle/>
          <a:p>
            <a:r>
              <a:rPr lang="en-US"/>
              <a:t>Supply Chain and Macro Uncertainty Muddy the Outlook</a:t>
            </a:r>
          </a:p>
        </p:txBody>
      </p:sp>
      <p:sp>
        <p:nvSpPr>
          <p:cNvPr id="4" name="Text Placeholder 3">
            <a:extLst>
              <a:ext uri="{FF2B5EF4-FFF2-40B4-BE49-F238E27FC236}">
                <a16:creationId xmlns:a16="http://schemas.microsoft.com/office/drawing/2014/main" id="{4CC994E6-F910-B272-158B-4DAF7C2E5869}"/>
              </a:ext>
            </a:extLst>
          </p:cNvPr>
          <p:cNvSpPr>
            <a:spLocks noGrp="1"/>
          </p:cNvSpPr>
          <p:nvPr>
            <p:ph type="body" sz="quarter" idx="10"/>
          </p:nvPr>
        </p:nvSpPr>
        <p:spPr/>
        <p:txBody>
          <a:bodyPr/>
          <a:lstStyle/>
          <a:p>
            <a:r>
              <a:rPr lang="en-US"/>
              <a:t>01. Capital Expenditures</a:t>
            </a:r>
          </a:p>
        </p:txBody>
      </p:sp>
      <p:graphicFrame>
        <p:nvGraphicFramePr>
          <p:cNvPr id="10" name="Content Placeholder 9">
            <a:extLst>
              <a:ext uri="{FF2B5EF4-FFF2-40B4-BE49-F238E27FC236}">
                <a16:creationId xmlns:a16="http://schemas.microsoft.com/office/drawing/2014/main" id="{C490F96E-B3CF-D08C-8219-66DD4ADD6E08}"/>
              </a:ext>
            </a:extLst>
          </p:cNvPr>
          <p:cNvGraphicFramePr>
            <a:graphicFrameLocks noGrp="1"/>
          </p:cNvGraphicFramePr>
          <p:nvPr>
            <p:ph sz="quarter" idx="11"/>
            <p:extLst>
              <p:ext uri="{D42A27DB-BD31-4B8C-83A1-F6EECF244321}">
                <p14:modId xmlns:p14="http://schemas.microsoft.com/office/powerpoint/2010/main" val="208649246"/>
              </p:ext>
            </p:extLst>
          </p:nvPr>
        </p:nvGraphicFramePr>
        <p:xfrm>
          <a:off x="438151" y="1306592"/>
          <a:ext cx="6126481" cy="4502479"/>
        </p:xfrm>
        <a:graphic>
          <a:graphicData uri="http://schemas.openxmlformats.org/drawingml/2006/table">
            <a:tbl>
              <a:tblPr firstRow="1" bandRow="1">
                <a:tableStyleId>{0E3FDE45-AF77-4B5C-9715-49D594BDF05E}</a:tableStyleId>
              </a:tblPr>
              <a:tblGrid>
                <a:gridCol w="1154264">
                  <a:extLst>
                    <a:ext uri="{9D8B030D-6E8A-4147-A177-3AD203B41FA5}">
                      <a16:colId xmlns:a16="http://schemas.microsoft.com/office/drawing/2014/main" val="1588892906"/>
                    </a:ext>
                  </a:extLst>
                </a:gridCol>
                <a:gridCol w="1953371">
                  <a:extLst>
                    <a:ext uri="{9D8B030D-6E8A-4147-A177-3AD203B41FA5}">
                      <a16:colId xmlns:a16="http://schemas.microsoft.com/office/drawing/2014/main" val="2746959094"/>
                    </a:ext>
                  </a:extLst>
                </a:gridCol>
                <a:gridCol w="1509423">
                  <a:extLst>
                    <a:ext uri="{9D8B030D-6E8A-4147-A177-3AD203B41FA5}">
                      <a16:colId xmlns:a16="http://schemas.microsoft.com/office/drawing/2014/main" val="1433690293"/>
                    </a:ext>
                  </a:extLst>
                </a:gridCol>
                <a:gridCol w="1509423">
                  <a:extLst>
                    <a:ext uri="{9D8B030D-6E8A-4147-A177-3AD203B41FA5}">
                      <a16:colId xmlns:a16="http://schemas.microsoft.com/office/drawing/2014/main" val="1287496861"/>
                    </a:ext>
                  </a:extLst>
                </a:gridCol>
              </a:tblGrid>
              <a:tr h="223087">
                <a:tc>
                  <a:txBody>
                    <a:bodyPr/>
                    <a:lstStyle/>
                    <a:p>
                      <a:pPr algn="l" fontAlgn="b"/>
                      <a:r>
                        <a:rPr lang="en-US" sz="1000" b="1" u="none" strike="noStrike">
                          <a:solidFill>
                            <a:schemeClr val="bg1"/>
                          </a:solidFill>
                          <a:effectLst/>
                        </a:rPr>
                        <a:t>Target</a:t>
                      </a:r>
                      <a:endParaRPr lang="en-US" sz="1000" b="1" i="0" u="none" strike="noStrike">
                        <a:solidFill>
                          <a:schemeClr val="bg1"/>
                        </a:solidFill>
                        <a:effectLst/>
                        <a:latin typeface="Aptos Narrow" panose="020B0004020202020204" pitchFamily="34" charset="0"/>
                      </a:endParaRPr>
                    </a:p>
                  </a:txBody>
                  <a:tcPr marR="7620" marT="7620" marB="0" anchor="ctr">
                    <a:lnL>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l" fontAlgn="b"/>
                      <a:r>
                        <a:rPr lang="en-US" sz="1000" b="1" u="none" strike="noStrike">
                          <a:solidFill>
                            <a:schemeClr val="bg1"/>
                          </a:solidFill>
                          <a:effectLst/>
                        </a:rPr>
                        <a:t>Dates</a:t>
                      </a:r>
                      <a:endParaRPr lang="en-US" sz="1000" b="1" i="0" u="none" strike="noStrike">
                        <a:solidFill>
                          <a:schemeClr val="bg1"/>
                        </a:solidFill>
                        <a:effectLst/>
                        <a:latin typeface="Aptos Narrow" panose="020B0004020202020204" pitchFamily="34" charset="0"/>
                      </a:endParaRPr>
                    </a:p>
                  </a:txBody>
                  <a:tcPr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l" fontAlgn="b"/>
                      <a:r>
                        <a:rPr lang="en-US" sz="1000" b="1" u="none" strike="noStrike">
                          <a:solidFill>
                            <a:schemeClr val="bg1"/>
                          </a:solidFill>
                          <a:effectLst/>
                        </a:rPr>
                        <a:t>Imports Affected</a:t>
                      </a:r>
                      <a:endParaRPr lang="en-US" sz="1000" b="1" i="0" u="none" strike="noStrike">
                        <a:solidFill>
                          <a:schemeClr val="bg1"/>
                        </a:solidFill>
                        <a:effectLst/>
                        <a:latin typeface="Aptos Narrow" panose="020B0004020202020204" pitchFamily="34" charset="0"/>
                      </a:endParaRPr>
                    </a:p>
                  </a:txBody>
                  <a:tcPr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l" fontAlgn="b"/>
                      <a:r>
                        <a:rPr lang="en-US" sz="1000" b="1" u="none" strike="noStrike">
                          <a:solidFill>
                            <a:schemeClr val="bg1"/>
                          </a:solidFill>
                          <a:effectLst/>
                        </a:rPr>
                        <a:t>Applicable Rate</a:t>
                      </a:r>
                      <a:endParaRPr lang="en-US" sz="1000" b="1" i="0" u="none" strike="noStrike">
                        <a:solidFill>
                          <a:schemeClr val="bg1"/>
                        </a:solidFill>
                        <a:effectLst/>
                        <a:latin typeface="Aptos Narrow" panose="020B0004020202020204" pitchFamily="34" charset="0"/>
                      </a:endParaRPr>
                    </a:p>
                  </a:txBody>
                  <a:tcPr marR="0" marT="762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39705170"/>
                  </a:ext>
                </a:extLst>
              </a:tr>
              <a:tr h="274320">
                <a:tc>
                  <a:txBody>
                    <a:bodyPr/>
                    <a:lstStyle/>
                    <a:p>
                      <a:pPr algn="l" fontAlgn="b"/>
                      <a:r>
                        <a:rPr lang="en-US" sz="1000" b="1" u="none" strike="noStrike">
                          <a:solidFill>
                            <a:schemeClr val="bg1"/>
                          </a:solidFill>
                          <a:effectLst/>
                        </a:rPr>
                        <a:t>Canada</a:t>
                      </a:r>
                      <a:endParaRPr lang="en-US" sz="1000" b="1" i="0" u="none" strike="noStrike">
                        <a:solidFill>
                          <a:schemeClr val="bg1"/>
                        </a:solidFill>
                        <a:effectLst/>
                        <a:latin typeface="Aptos Narrow" panose="020B0004020202020204" pitchFamily="34" charset="0"/>
                      </a:endParaRPr>
                    </a:p>
                  </a:txBody>
                  <a:tcPr marR="45720" marT="64008" marB="64008" anchor="ctr">
                    <a:lnL>
                      <a:noFill/>
                    </a:lnL>
                    <a:lnR>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algn="l" fontAlgn="b"/>
                      <a:r>
                        <a:rPr lang="en-US" sz="800" b="0" u="none" strike="noStrike">
                          <a:solidFill>
                            <a:srgbClr val="000000"/>
                          </a:solidFill>
                          <a:effectLst/>
                        </a:rPr>
                        <a:t>Announced Feb. 1; scheduled Feb. 4 but delayed 30 days; effective Mar. 4; 30-day exemptions granted Mar. 5-6; exemptions extended indefinitely</a:t>
                      </a:r>
                      <a:endParaRPr lang="en-US" sz="800" b="0" i="0" u="none" strike="noStrike">
                        <a:solidFill>
                          <a:srgbClr val="000000"/>
                        </a:solidFill>
                        <a:effectLst/>
                        <a:latin typeface="Aptos Narrow" panose="020B0004020202020204" pitchFamily="34" charset="0"/>
                      </a:endParaRPr>
                    </a:p>
                  </a:txBody>
                  <a:tcPr marT="64008" marB="64008" anchor="ctr">
                    <a:lnL>
                      <a:noFill/>
                    </a:lnL>
                    <a:lnR w="12700" cap="flat" cmpd="sng" algn="ctr">
                      <a:solidFill>
                        <a:schemeClr val="accent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800" b="0" u="none" strike="noStrike">
                          <a:solidFill>
                            <a:srgbClr val="000000"/>
                          </a:solidFill>
                          <a:effectLst/>
                        </a:rPr>
                        <a:t>Up to $253B while exemptions are in effect</a:t>
                      </a:r>
                      <a:endParaRPr lang="en-US" sz="800" b="0" i="0" u="none" strike="noStrike">
                        <a:solidFill>
                          <a:srgbClr val="000000"/>
                        </a:solidFill>
                        <a:effectLst/>
                        <a:latin typeface="Aptos Narrow" panose="020B0004020202020204" pitchFamily="34" charset="0"/>
                      </a:endParaRPr>
                    </a:p>
                  </a:txBody>
                  <a:tcPr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800" b="0" u="none" strike="noStrike">
                          <a:solidFill>
                            <a:srgbClr val="000000"/>
                          </a:solidFill>
                          <a:effectLst/>
                        </a:rPr>
                        <a:t>25% non-energy; 10% energy and potash; to be replaced with 12% “reciprocal tariff” on non-USMCA imports excluding energy and potash later</a:t>
                      </a:r>
                      <a:endParaRPr lang="en-US" sz="800" b="0" i="0" u="none" strike="noStrike">
                        <a:solidFill>
                          <a:srgbClr val="000000"/>
                        </a:solidFill>
                        <a:effectLst/>
                        <a:latin typeface="Aptos Narrow" panose="020B0004020202020204" pitchFamily="34" charset="0"/>
                      </a:endParaRPr>
                    </a:p>
                  </a:txBody>
                  <a:tcPr marR="45720"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03867543"/>
                  </a:ext>
                </a:extLst>
              </a:tr>
              <a:tr h="274320">
                <a:tc>
                  <a:txBody>
                    <a:bodyPr/>
                    <a:lstStyle/>
                    <a:p>
                      <a:pPr algn="l" fontAlgn="b"/>
                      <a:r>
                        <a:rPr lang="en-US" sz="1000" b="1" u="none" strike="noStrike">
                          <a:solidFill>
                            <a:schemeClr val="bg1"/>
                          </a:solidFill>
                          <a:effectLst/>
                        </a:rPr>
                        <a:t>Mexico</a:t>
                      </a:r>
                      <a:endParaRPr lang="en-US" sz="1000" b="1" i="0" u="none" strike="noStrike">
                        <a:solidFill>
                          <a:schemeClr val="bg1"/>
                        </a:solidFill>
                        <a:effectLst/>
                        <a:latin typeface="Aptos Narrow" panose="020B0004020202020204" pitchFamily="34" charset="0"/>
                      </a:endParaRPr>
                    </a:p>
                  </a:txBody>
                  <a:tcPr marR="45720" marT="64008" marB="64008"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800" b="0" u="none" strike="noStrike">
                          <a:solidFill>
                            <a:srgbClr val="000000"/>
                          </a:solidFill>
                          <a:effectLst/>
                        </a:rPr>
                        <a:t>Announced Feb. 1; scheduled Feb. 4 but delayed 30 days; effective Mar. 4; 30-day exemptions granted Mar. 5-6; exemptions extended indefinitely</a:t>
                      </a:r>
                      <a:endParaRPr lang="en-US" sz="800" b="0" i="0" u="none" strike="noStrike">
                        <a:solidFill>
                          <a:srgbClr val="000000"/>
                        </a:solidFill>
                        <a:effectLst/>
                        <a:latin typeface="Aptos Narrow" panose="020B0004020202020204" pitchFamily="34" charset="0"/>
                      </a:endParaRPr>
                    </a:p>
                  </a:txBody>
                  <a:tcPr marT="64008" marB="64008"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800" b="0" u="none" strike="noStrike">
                          <a:solidFill>
                            <a:srgbClr val="000000"/>
                          </a:solidFill>
                          <a:effectLst/>
                        </a:rPr>
                        <a:t>Up to $236B while exemptions are in effect</a:t>
                      </a:r>
                      <a:endParaRPr lang="en-US" sz="800" b="0" i="0" u="none" strike="noStrike">
                        <a:solidFill>
                          <a:srgbClr val="000000"/>
                        </a:solidFill>
                        <a:effectLst/>
                        <a:latin typeface="Aptos Narrow" panose="020B0004020202020204" pitchFamily="34" charset="0"/>
                      </a:endParaRPr>
                    </a:p>
                  </a:txBody>
                  <a:tcPr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800" b="0" u="none" strike="noStrike">
                          <a:solidFill>
                            <a:srgbClr val="000000"/>
                          </a:solidFill>
                          <a:effectLst/>
                        </a:rPr>
                        <a:t>25%; to be replaced with 12% “reciprocal” tariff excluding USMCA imports later</a:t>
                      </a:r>
                      <a:endParaRPr lang="en-US" sz="800" b="0" i="0" u="none" strike="noStrike">
                        <a:solidFill>
                          <a:srgbClr val="000000"/>
                        </a:solidFill>
                        <a:effectLst/>
                        <a:latin typeface="Aptos Narrow" panose="020B0004020202020204" pitchFamily="34" charset="0"/>
                      </a:endParaRPr>
                    </a:p>
                  </a:txBody>
                  <a:tcPr marR="45720"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2963739"/>
                  </a:ext>
                </a:extLst>
              </a:tr>
              <a:tr h="274320">
                <a:tc>
                  <a:txBody>
                    <a:bodyPr/>
                    <a:lstStyle/>
                    <a:p>
                      <a:pPr algn="l" fontAlgn="b"/>
                      <a:r>
                        <a:rPr lang="en-US" sz="1000" b="1" u="none" strike="noStrike">
                          <a:solidFill>
                            <a:schemeClr val="bg1"/>
                          </a:solidFill>
                          <a:effectLst/>
                        </a:rPr>
                        <a:t>China</a:t>
                      </a:r>
                      <a:endParaRPr lang="en-US" sz="1000" b="1" i="0" u="none" strike="noStrike">
                        <a:solidFill>
                          <a:schemeClr val="bg1"/>
                        </a:solidFill>
                        <a:effectLst/>
                        <a:latin typeface="Aptos Narrow" panose="020B0004020202020204" pitchFamily="34" charset="0"/>
                      </a:endParaRPr>
                    </a:p>
                  </a:txBody>
                  <a:tcPr marR="45720" marT="64008" marB="64008"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algn="l" fontAlgn="b"/>
                      <a:r>
                        <a:rPr lang="en-US" sz="800" b="0" u="none" strike="noStrike">
                          <a:solidFill>
                            <a:srgbClr val="000000"/>
                          </a:solidFill>
                          <a:effectLst/>
                        </a:rPr>
                        <a:t>Announced Feb. 1; effective Feb. 4; increased Mar. 4</a:t>
                      </a:r>
                      <a:endParaRPr lang="en-US" sz="800" b="0" i="0" u="none" strike="noStrike">
                        <a:solidFill>
                          <a:srgbClr val="000000"/>
                        </a:solidFill>
                        <a:effectLst/>
                        <a:latin typeface="Aptos Narrow" panose="020B0004020202020204" pitchFamily="34" charset="0"/>
                      </a:endParaRPr>
                    </a:p>
                  </a:txBody>
                  <a:tcPr marT="64008" marB="64008"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800" b="0" u="none" strike="noStrike">
                          <a:solidFill>
                            <a:srgbClr val="000000"/>
                          </a:solidFill>
                          <a:effectLst/>
                        </a:rPr>
                        <a:t>$430B</a:t>
                      </a:r>
                      <a:endParaRPr lang="en-US" sz="800" b="0" i="0" u="none" strike="noStrike">
                        <a:solidFill>
                          <a:srgbClr val="000000"/>
                        </a:solidFill>
                        <a:effectLst/>
                        <a:latin typeface="Aptos Narrow" panose="020B0004020202020204" pitchFamily="34" charset="0"/>
                      </a:endParaRPr>
                    </a:p>
                  </a:txBody>
                  <a:tcPr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800" b="0" u="none" strike="noStrike">
                          <a:solidFill>
                            <a:srgbClr val="000000"/>
                          </a:solidFill>
                          <a:effectLst/>
                        </a:rPr>
                        <a:t>10% initially; increased to 20%, plus additional 125% under "reciprocal" tariffs</a:t>
                      </a:r>
                      <a:endParaRPr lang="en-US" sz="800" b="0" i="0" u="none" strike="noStrike">
                        <a:solidFill>
                          <a:srgbClr val="000000"/>
                        </a:solidFill>
                        <a:effectLst/>
                        <a:latin typeface="Aptos Narrow" panose="020B0004020202020204" pitchFamily="34" charset="0"/>
                      </a:endParaRPr>
                    </a:p>
                  </a:txBody>
                  <a:tcPr marR="45720"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0582068"/>
                  </a:ext>
                </a:extLst>
              </a:tr>
              <a:tr h="274320">
                <a:tc>
                  <a:txBody>
                    <a:bodyPr/>
                    <a:lstStyle/>
                    <a:p>
                      <a:pPr algn="l" fontAlgn="b"/>
                      <a:r>
                        <a:rPr lang="en-US" sz="1000" b="1" u="none" strike="noStrike">
                          <a:solidFill>
                            <a:schemeClr val="bg1"/>
                          </a:solidFill>
                          <a:effectLst/>
                        </a:rPr>
                        <a:t>Steel and Aluminum</a:t>
                      </a:r>
                      <a:endParaRPr lang="en-US" sz="1000" b="1" i="0" u="none" strike="noStrike">
                        <a:solidFill>
                          <a:schemeClr val="bg1"/>
                        </a:solidFill>
                        <a:effectLst/>
                        <a:latin typeface="Aptos Narrow" panose="020B0004020202020204" pitchFamily="34" charset="0"/>
                      </a:endParaRPr>
                    </a:p>
                  </a:txBody>
                  <a:tcPr marR="45720" marT="64008" marB="64008"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algn="l" fontAlgn="b"/>
                      <a:r>
                        <a:rPr lang="en-US" sz="800" b="0" u="none" strike="noStrike">
                          <a:solidFill>
                            <a:srgbClr val="000000"/>
                          </a:solidFill>
                          <a:effectLst/>
                        </a:rPr>
                        <a:t>Announced Feb. 10; effective Mar. 12</a:t>
                      </a:r>
                      <a:endParaRPr lang="en-US" sz="800" b="0" i="0" u="none" strike="noStrike">
                        <a:solidFill>
                          <a:srgbClr val="000000"/>
                        </a:solidFill>
                        <a:effectLst/>
                        <a:latin typeface="Aptos Narrow"/>
                      </a:endParaRPr>
                    </a:p>
                  </a:txBody>
                  <a:tcPr marT="64008" marB="64008"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800" b="0" u="none" strike="noStrike">
                          <a:solidFill>
                            <a:srgbClr val="000000"/>
                          </a:solidFill>
                          <a:effectLst/>
                        </a:rPr>
                        <a:t>Ending steel exemptions $29B; ending aluminum exemptions $12B; expanding derivatives $44B</a:t>
                      </a:r>
                      <a:endParaRPr lang="en-US" sz="800" b="0" i="0" u="none" strike="noStrike">
                        <a:solidFill>
                          <a:srgbClr val="000000"/>
                        </a:solidFill>
                        <a:effectLst/>
                        <a:latin typeface="Aptos Narrow" panose="020B0004020202020204" pitchFamily="34" charset="0"/>
                      </a:endParaRPr>
                    </a:p>
                  </a:txBody>
                  <a:tcPr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800" b="0" u="none" strike="noStrike">
                          <a:solidFill>
                            <a:srgbClr val="000000"/>
                          </a:solidFill>
                          <a:effectLst/>
                        </a:rPr>
                        <a:t>25%</a:t>
                      </a:r>
                      <a:endParaRPr lang="en-US" sz="800" b="0" i="0" u="none" strike="noStrike">
                        <a:solidFill>
                          <a:srgbClr val="000000"/>
                        </a:solidFill>
                        <a:effectLst/>
                        <a:latin typeface="Aptos Narrow" panose="020B0004020202020204" pitchFamily="34" charset="0"/>
                      </a:endParaRPr>
                    </a:p>
                  </a:txBody>
                  <a:tcPr marR="45720"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6104353"/>
                  </a:ext>
                </a:extLst>
              </a:tr>
              <a:tr h="274320">
                <a:tc>
                  <a:txBody>
                    <a:bodyPr/>
                    <a:lstStyle/>
                    <a:p>
                      <a:pPr algn="l" fontAlgn="b"/>
                      <a:r>
                        <a:rPr lang="en-US" sz="1000" b="1" u="none" strike="noStrike">
                          <a:solidFill>
                            <a:schemeClr val="bg1"/>
                          </a:solidFill>
                          <a:effectLst/>
                        </a:rPr>
                        <a:t>Copper</a:t>
                      </a:r>
                      <a:endParaRPr lang="en-US" sz="1000" b="1" i="0" u="none" strike="noStrike">
                        <a:solidFill>
                          <a:schemeClr val="bg1"/>
                        </a:solidFill>
                        <a:effectLst/>
                        <a:latin typeface="Aptos Narrow" panose="020B0004020202020204" pitchFamily="34" charset="0"/>
                      </a:endParaRPr>
                    </a:p>
                  </a:txBody>
                  <a:tcPr marR="45720" marT="64008" marB="64008"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algn="l" fontAlgn="b"/>
                      <a:r>
                        <a:rPr lang="en-US" sz="800" b="0" u="none" strike="noStrike">
                          <a:solidFill>
                            <a:srgbClr val="000000"/>
                          </a:solidFill>
                          <a:effectLst/>
                        </a:rPr>
                        <a:t>Investigation initiated Feb. 25; report due Nov. 22</a:t>
                      </a:r>
                      <a:endParaRPr lang="en-US" sz="800" b="0" i="0" u="none" strike="noStrike">
                        <a:solidFill>
                          <a:srgbClr val="000000"/>
                        </a:solidFill>
                        <a:effectLst/>
                        <a:latin typeface="Aptos Narrow" panose="020B0004020202020204" pitchFamily="34" charset="0"/>
                      </a:endParaRPr>
                    </a:p>
                  </a:txBody>
                  <a:tcPr marT="64008" marB="64008"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800" b="0" u="none" strike="noStrike">
                          <a:solidFill>
                            <a:srgbClr val="000000"/>
                          </a:solidFill>
                          <a:effectLst/>
                        </a:rPr>
                        <a:t>$17B</a:t>
                      </a:r>
                      <a:endParaRPr lang="en-US" sz="800" b="0" i="0" u="none" strike="noStrike">
                        <a:solidFill>
                          <a:srgbClr val="000000"/>
                        </a:solidFill>
                        <a:effectLst/>
                        <a:latin typeface="Aptos Narrow" panose="020B0004020202020204" pitchFamily="34" charset="0"/>
                      </a:endParaRPr>
                    </a:p>
                  </a:txBody>
                  <a:tcPr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800" b="0" u="none" strike="noStrike">
                          <a:solidFill>
                            <a:srgbClr val="000000"/>
                          </a:solidFill>
                          <a:effectLst/>
                        </a:rPr>
                        <a:t>Unknown</a:t>
                      </a:r>
                      <a:endParaRPr lang="en-US" sz="800" b="0" i="0" u="none" strike="noStrike">
                        <a:solidFill>
                          <a:srgbClr val="000000"/>
                        </a:solidFill>
                        <a:effectLst/>
                        <a:latin typeface="Aptos Narrow" panose="020B0004020202020204" pitchFamily="34" charset="0"/>
                      </a:endParaRPr>
                    </a:p>
                  </a:txBody>
                  <a:tcPr marR="45720"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31310293"/>
                  </a:ext>
                </a:extLst>
              </a:tr>
              <a:tr h="274320">
                <a:tc>
                  <a:txBody>
                    <a:bodyPr/>
                    <a:lstStyle/>
                    <a:p>
                      <a:pPr algn="l" fontAlgn="b"/>
                      <a:r>
                        <a:rPr lang="en-US" sz="1000" b="1" u="none" strike="noStrike">
                          <a:solidFill>
                            <a:schemeClr val="bg1"/>
                          </a:solidFill>
                          <a:effectLst/>
                        </a:rPr>
                        <a:t>“Reciprocal”</a:t>
                      </a:r>
                      <a:endParaRPr lang="en-US" sz="1000" b="1" i="0" u="none" strike="noStrike">
                        <a:solidFill>
                          <a:schemeClr val="bg1"/>
                        </a:solidFill>
                        <a:effectLst/>
                        <a:latin typeface="Aptos Narrow" panose="020B0004020202020204" pitchFamily="34" charset="0"/>
                      </a:endParaRPr>
                    </a:p>
                  </a:txBody>
                  <a:tcPr marR="45720" marT="64008" marB="64008"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algn="l" fontAlgn="b"/>
                      <a:r>
                        <a:rPr lang="en-US" sz="800" b="0" u="none" strike="noStrike">
                          <a:solidFill>
                            <a:srgbClr val="000000"/>
                          </a:solidFill>
                          <a:effectLst/>
                        </a:rPr>
                        <a:t>Announced Feb 13; recommendations due Apr. 1; signed Apr. 2; first 10% effective Apr. 5; country-specific increases delayed 90 days eff. April 9 except for China</a:t>
                      </a:r>
                      <a:endParaRPr lang="en-US" sz="800" b="0" i="0" u="none" strike="noStrike">
                        <a:solidFill>
                          <a:srgbClr val="000000"/>
                        </a:solidFill>
                        <a:effectLst/>
                        <a:latin typeface="Aptos Narrow" panose="020B0004020202020204" pitchFamily="34" charset="0"/>
                      </a:endParaRPr>
                    </a:p>
                  </a:txBody>
                  <a:tcPr marT="64008" marB="64008"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u="none" strike="noStrike">
                          <a:solidFill>
                            <a:srgbClr val="000000"/>
                          </a:solidFill>
                          <a:effectLst/>
                        </a:rPr>
                        <a:t>$2.0T, excluding autos, auto parts, steel, aluminum, energy, Canada, and Mexico</a:t>
                      </a:r>
                      <a:endParaRPr lang="en-US" sz="800" b="0" i="0" u="none" strike="noStrike">
                        <a:solidFill>
                          <a:srgbClr val="000000"/>
                        </a:solidFill>
                        <a:effectLst/>
                        <a:latin typeface="Aptos Narrow" panose="020B0004020202020204" pitchFamily="34" charset="0"/>
                      </a:endParaRPr>
                    </a:p>
                  </a:txBody>
                  <a:tcPr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800" b="0" u="none" strike="noStrike">
                          <a:solidFill>
                            <a:srgbClr val="000000"/>
                          </a:solidFill>
                          <a:effectLst/>
                        </a:rPr>
                        <a:t>10% baseline (20% for EU); higher rates for certain jurisdictions including 125% on China</a:t>
                      </a:r>
                      <a:endParaRPr lang="en-US" sz="800" b="0" i="0" u="none" strike="noStrike">
                        <a:solidFill>
                          <a:srgbClr val="000000"/>
                        </a:solidFill>
                        <a:effectLst/>
                        <a:latin typeface="Aptos Narrow" panose="020B0004020202020204" pitchFamily="34" charset="0"/>
                      </a:endParaRPr>
                    </a:p>
                  </a:txBody>
                  <a:tcPr marR="45720"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7275381"/>
                  </a:ext>
                </a:extLst>
              </a:tr>
              <a:tr h="274320">
                <a:tc>
                  <a:txBody>
                    <a:bodyPr/>
                    <a:lstStyle/>
                    <a:p>
                      <a:pPr algn="l" fontAlgn="b"/>
                      <a:r>
                        <a:rPr lang="en-US" sz="1000" b="1" u="none" strike="noStrike">
                          <a:solidFill>
                            <a:schemeClr val="bg1"/>
                          </a:solidFill>
                          <a:effectLst/>
                        </a:rPr>
                        <a:t>Semiconductors and Pharmaceuticals</a:t>
                      </a:r>
                      <a:endParaRPr lang="en-US" sz="1000" b="1" i="0" u="none" strike="noStrike">
                        <a:solidFill>
                          <a:schemeClr val="bg1"/>
                        </a:solidFill>
                        <a:effectLst/>
                        <a:latin typeface="Aptos Narrow" panose="020B0004020202020204" pitchFamily="34" charset="0"/>
                      </a:endParaRPr>
                    </a:p>
                  </a:txBody>
                  <a:tcPr marR="45720" marT="64008" marB="64008"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algn="l" fontAlgn="b"/>
                      <a:r>
                        <a:rPr lang="en-US" sz="800" b="0" u="none" strike="noStrike">
                          <a:solidFill>
                            <a:srgbClr val="000000"/>
                          </a:solidFill>
                          <a:effectLst/>
                        </a:rPr>
                        <a:t>Announced Jan. 27; rate specified Feb. 18; effective date unknown</a:t>
                      </a:r>
                      <a:endParaRPr lang="en-US" sz="800" b="0" i="0" u="none" strike="noStrike">
                        <a:solidFill>
                          <a:srgbClr val="000000"/>
                        </a:solidFill>
                        <a:effectLst/>
                        <a:latin typeface="Aptos Narrow" panose="020B0004020202020204" pitchFamily="34" charset="0"/>
                      </a:endParaRPr>
                    </a:p>
                  </a:txBody>
                  <a:tcPr marT="64008" marB="64008"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800" b="0" u="none" strike="noStrike">
                          <a:solidFill>
                            <a:srgbClr val="000000"/>
                          </a:solidFill>
                          <a:effectLst/>
                        </a:rPr>
                        <a:t>Unknown (products and categories have not been specified)</a:t>
                      </a:r>
                      <a:endParaRPr lang="en-US" sz="800" b="0" i="0" u="none" strike="noStrike">
                        <a:solidFill>
                          <a:srgbClr val="000000"/>
                        </a:solidFill>
                        <a:effectLst/>
                        <a:latin typeface="Aptos Narrow" panose="020B0004020202020204" pitchFamily="34" charset="0"/>
                      </a:endParaRPr>
                    </a:p>
                  </a:txBody>
                  <a:tcPr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800" b="0" u="none" strike="noStrike">
                          <a:solidFill>
                            <a:srgbClr val="000000"/>
                          </a:solidFill>
                          <a:effectLst/>
                        </a:rPr>
                        <a:t>25%+</a:t>
                      </a:r>
                      <a:endParaRPr lang="en-US" sz="800" b="0" i="0" u="none" strike="noStrike">
                        <a:solidFill>
                          <a:srgbClr val="000000"/>
                        </a:solidFill>
                        <a:effectLst/>
                        <a:latin typeface="Aptos Narrow" panose="020B0004020202020204" pitchFamily="34" charset="0"/>
                      </a:endParaRPr>
                    </a:p>
                  </a:txBody>
                  <a:tcPr marR="45720" marT="64008" marB="6400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558443130"/>
                  </a:ext>
                </a:extLst>
              </a:tr>
            </a:tbl>
          </a:graphicData>
        </a:graphic>
      </p:graphicFrame>
      <p:sp>
        <p:nvSpPr>
          <p:cNvPr id="6" name="Content Placeholder 5">
            <a:extLst>
              <a:ext uri="{FF2B5EF4-FFF2-40B4-BE49-F238E27FC236}">
                <a16:creationId xmlns:a16="http://schemas.microsoft.com/office/drawing/2014/main" id="{36DBB71A-BFAB-1979-7375-F9FD433620EE}"/>
              </a:ext>
            </a:extLst>
          </p:cNvPr>
          <p:cNvSpPr>
            <a:spLocks noGrp="1"/>
          </p:cNvSpPr>
          <p:nvPr>
            <p:ph sz="quarter" idx="12"/>
          </p:nvPr>
        </p:nvSpPr>
        <p:spPr>
          <a:xfrm>
            <a:off x="6867525" y="1060079"/>
            <a:ext cx="5010883" cy="5385346"/>
          </a:xfrm>
        </p:spPr>
        <p:txBody>
          <a:bodyPr vert="horz" lIns="45720" tIns="45720" rIns="45720" bIns="45720" rtlCol="0" anchor="t">
            <a:noAutofit/>
          </a:bodyPr>
          <a:lstStyle/>
          <a:p>
            <a:r>
              <a:rPr lang="en-US">
                <a:latin typeface="Arial"/>
                <a:cs typeface="Arial"/>
              </a:rPr>
              <a:t>Tariffs as a Wild Card </a:t>
            </a:r>
          </a:p>
          <a:p>
            <a:pPr lvl="1"/>
            <a:r>
              <a:rPr lang="en-US">
                <a:latin typeface="Arial"/>
                <a:cs typeface="Arial"/>
              </a:rPr>
              <a:t>The Trump administration has issued three executive orders regarding wide-ranging, across-the-board tariffs on Canadian, Mexican, and Chinese goods. More action is expected. </a:t>
            </a:r>
          </a:p>
          <a:p>
            <a:pPr lvl="1"/>
            <a:r>
              <a:rPr lang="en-US">
                <a:latin typeface="Arial"/>
                <a:cs typeface="Arial"/>
              </a:rPr>
              <a:t>Tariffs on steel, a critical input for grid equipment, could affect current capital cost estimates. No exceptions were made for steel not generally produced in the United States, such as certain chrome steel used in the oil and gas sector.</a:t>
            </a:r>
          </a:p>
          <a:p>
            <a:pPr lvl="1"/>
            <a:r>
              <a:rPr lang="en-US">
                <a:latin typeface="Arial"/>
                <a:cs typeface="Arial"/>
              </a:rPr>
              <a:t>The administration is also examining imported copper and timber/lumber as strategic or national security materials for potential action, including possible tariffs, with reports due in November 2025.</a:t>
            </a:r>
            <a:endParaRPr lang="en-US"/>
          </a:p>
          <a:p>
            <a:pPr>
              <a:lnSpc>
                <a:spcPct val="100000"/>
              </a:lnSpc>
              <a:spcBef>
                <a:spcPts val="600"/>
              </a:spcBef>
            </a:pPr>
            <a:r>
              <a:rPr lang="en-US">
                <a:latin typeface="Arial"/>
                <a:cs typeface="Arial"/>
              </a:rPr>
              <a:t>Inflation Reduction Act Funding in Question (Near Term)</a:t>
            </a:r>
          </a:p>
          <a:p>
            <a:pPr lvl="1"/>
            <a:r>
              <a:rPr lang="en-US">
                <a:latin typeface="Arial"/>
                <a:cs typeface="Arial"/>
              </a:rPr>
              <a:t>The administration’s freeze on the disposition of funds under the Inflation Reduction Act is being litigated. Regardless of the outcome, for now it has created uncertainty for projects and delays in commencing construction or purchasing materials.</a:t>
            </a:r>
          </a:p>
          <a:p>
            <a:pPr>
              <a:lnSpc>
                <a:spcPct val="100000"/>
              </a:lnSpc>
              <a:spcBef>
                <a:spcPts val="600"/>
              </a:spcBef>
            </a:pPr>
            <a:r>
              <a:rPr lang="en-US">
                <a:latin typeface="Arial"/>
                <a:cs typeface="Arial"/>
              </a:rPr>
              <a:t>Equipment Backlogs</a:t>
            </a:r>
          </a:p>
          <a:p>
            <a:pPr lvl="1"/>
            <a:r>
              <a:rPr lang="en-US">
                <a:latin typeface="Arial"/>
                <a:cs typeface="Arial"/>
              </a:rPr>
              <a:t>Even with rising capex, long lead times and backlogs continue to affect equipment availability. Utilities are increasingly competing with other energy users such as data centers for equipment.</a:t>
            </a:r>
          </a:p>
          <a:p>
            <a:pPr lvl="1"/>
            <a:r>
              <a:rPr lang="en-US">
                <a:latin typeface="Arial"/>
                <a:cs typeface="Arial"/>
              </a:rPr>
              <a:t>Manufacturers such as Hitachi, Siemens, and Schneider are investing in increased production capacity to meet strong demand.</a:t>
            </a:r>
          </a:p>
          <a:p>
            <a:pPr lvl="1"/>
            <a:r>
              <a:rPr lang="en-US">
                <a:latin typeface="Arial"/>
                <a:cs typeface="Arial"/>
              </a:rPr>
              <a:t>A recent IEA report noted that some utilities are entering into framework agreements in which equipment manufacturers commit to deliveries over a period up to five years, with pricing including both fixed and variable components. These agreements, however, depend upon regulatory enablers.</a:t>
            </a:r>
          </a:p>
        </p:txBody>
      </p:sp>
      <p:sp>
        <p:nvSpPr>
          <p:cNvPr id="7" name="Content Placeholder 6">
            <a:extLst>
              <a:ext uri="{FF2B5EF4-FFF2-40B4-BE49-F238E27FC236}">
                <a16:creationId xmlns:a16="http://schemas.microsoft.com/office/drawing/2014/main" id="{BF900A89-C862-4A13-DB06-FA61C078A970}"/>
              </a:ext>
            </a:extLst>
          </p:cNvPr>
          <p:cNvSpPr>
            <a:spLocks noGrp="1"/>
          </p:cNvSpPr>
          <p:nvPr>
            <p:ph sz="quarter" idx="13"/>
          </p:nvPr>
        </p:nvSpPr>
        <p:spPr>
          <a:xfrm>
            <a:off x="6507481" y="6382125"/>
            <a:ext cx="4680754" cy="279400"/>
          </a:xfrm>
        </p:spPr>
        <p:txBody>
          <a:bodyPr/>
          <a:lstStyle/>
          <a:p>
            <a:r>
              <a:rPr lang="en-US">
                <a:latin typeface="Arial"/>
                <a:cs typeface="Arial"/>
              </a:rPr>
              <a:t>Sources: </a:t>
            </a:r>
            <a:r>
              <a:rPr lang="en-US" b="0">
                <a:latin typeface="Arial"/>
                <a:cs typeface="Arial"/>
              </a:rPr>
              <a:t>Tax Foundation; Bloomberg; Conference Board; IEA, </a:t>
            </a:r>
            <a:r>
              <a:rPr lang="en-US" b="0" u="sng">
                <a:latin typeface="Arial"/>
                <a:cs typeface="Arial"/>
              </a:rPr>
              <a:t>Building the Future Transmission Grid</a:t>
            </a:r>
            <a:r>
              <a:rPr lang="en-US" b="0">
                <a:latin typeface="Arial"/>
                <a:cs typeface="Arial"/>
              </a:rPr>
              <a:t> (Feb. 2025)</a:t>
            </a:r>
          </a:p>
        </p:txBody>
      </p:sp>
    </p:spTree>
    <p:extLst>
      <p:ext uri="{BB962C8B-B14F-4D97-AF65-F5344CB8AC3E}">
        <p14:creationId xmlns:p14="http://schemas.microsoft.com/office/powerpoint/2010/main" val="589843388"/>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3D50A-5741-7177-59C4-B42143B77DE9}"/>
              </a:ext>
            </a:extLst>
          </p:cNvPr>
          <p:cNvSpPr>
            <a:spLocks noGrp="1"/>
          </p:cNvSpPr>
          <p:nvPr>
            <p:ph type="sldNum" sz="quarter" idx="4"/>
          </p:nvPr>
        </p:nvSpPr>
        <p:spPr/>
        <p:txBody>
          <a:bodyPr/>
          <a:lstStyle/>
          <a:p>
            <a:fld id="{9AA6D16A-0A68-8445-85DB-A0BE8CCB51C7}" type="slidenum">
              <a:rPr lang="en-US" smtClean="0"/>
              <a:pPr/>
              <a:t>6</a:t>
            </a:fld>
            <a:endParaRPr lang="en-US"/>
          </a:p>
        </p:txBody>
      </p:sp>
      <p:sp>
        <p:nvSpPr>
          <p:cNvPr id="11" name="Title 10">
            <a:extLst>
              <a:ext uri="{FF2B5EF4-FFF2-40B4-BE49-F238E27FC236}">
                <a16:creationId xmlns:a16="http://schemas.microsoft.com/office/drawing/2014/main" id="{E2BD53E9-ABD5-A3BC-2C32-413E90917F75}"/>
              </a:ext>
            </a:extLst>
          </p:cNvPr>
          <p:cNvSpPr>
            <a:spLocks noGrp="1"/>
          </p:cNvSpPr>
          <p:nvPr>
            <p:ph type="title"/>
          </p:nvPr>
        </p:nvSpPr>
        <p:spPr/>
        <p:txBody>
          <a:bodyPr/>
          <a:lstStyle/>
          <a:p>
            <a:r>
              <a:rPr lang="en-US"/>
              <a:t>Data Centers Proliferate as Regulators Consider Options</a:t>
            </a:r>
          </a:p>
        </p:txBody>
      </p:sp>
      <p:sp>
        <p:nvSpPr>
          <p:cNvPr id="12" name="Text Placeholder 11">
            <a:extLst>
              <a:ext uri="{FF2B5EF4-FFF2-40B4-BE49-F238E27FC236}">
                <a16:creationId xmlns:a16="http://schemas.microsoft.com/office/drawing/2014/main" id="{F27DCE1E-E307-27DF-D344-2BA3FAEE3DCA}"/>
              </a:ext>
            </a:extLst>
          </p:cNvPr>
          <p:cNvSpPr>
            <a:spLocks noGrp="1"/>
          </p:cNvSpPr>
          <p:nvPr>
            <p:ph type="body" sz="quarter" idx="10"/>
          </p:nvPr>
        </p:nvSpPr>
        <p:spPr/>
        <p:txBody>
          <a:bodyPr/>
          <a:lstStyle/>
          <a:p>
            <a:r>
              <a:rPr lang="en-US"/>
              <a:t>02. Large Loads</a:t>
            </a:r>
          </a:p>
        </p:txBody>
      </p:sp>
      <p:sp>
        <p:nvSpPr>
          <p:cNvPr id="10" name="Content Placeholder 9">
            <a:extLst>
              <a:ext uri="{FF2B5EF4-FFF2-40B4-BE49-F238E27FC236}">
                <a16:creationId xmlns:a16="http://schemas.microsoft.com/office/drawing/2014/main" id="{22E853DB-77F7-DCA9-0166-7075ED6F260C}"/>
              </a:ext>
            </a:extLst>
          </p:cNvPr>
          <p:cNvSpPr>
            <a:spLocks noGrp="1"/>
          </p:cNvSpPr>
          <p:nvPr>
            <p:ph sz="quarter" idx="12"/>
          </p:nvPr>
        </p:nvSpPr>
        <p:spPr/>
        <p:txBody>
          <a:bodyPr/>
          <a:lstStyle/>
          <a:p>
            <a:r>
              <a:rPr lang="en-US" sz="800" b="1">
                <a:latin typeface="Arial"/>
                <a:cs typeface="Arial"/>
              </a:rPr>
              <a:t>Sources: </a:t>
            </a:r>
            <a:r>
              <a:rPr lang="en-US" sz="800">
                <a:latin typeface="Arial"/>
                <a:cs typeface="Arial"/>
              </a:rPr>
              <a:t>S&amp;P Global Market Intelligence; ScottMadden research</a:t>
            </a:r>
            <a:endParaRPr lang="en-US" sz="800"/>
          </a:p>
        </p:txBody>
      </p:sp>
      <p:sp>
        <p:nvSpPr>
          <p:cNvPr id="13" name="Content Placeholder 4">
            <a:extLst>
              <a:ext uri="{FF2B5EF4-FFF2-40B4-BE49-F238E27FC236}">
                <a16:creationId xmlns:a16="http://schemas.microsoft.com/office/drawing/2014/main" id="{9F2E513E-95E8-3F90-B820-53CF3F8AABE8}"/>
              </a:ext>
            </a:extLst>
          </p:cNvPr>
          <p:cNvSpPr txBox="1">
            <a:spLocks/>
          </p:cNvSpPr>
          <p:nvPr/>
        </p:nvSpPr>
        <p:spPr>
          <a:xfrm>
            <a:off x="438150" y="4347533"/>
            <a:ext cx="11312525" cy="1852100"/>
          </a:xfrm>
          <a:prstGeom prst="rect">
            <a:avLst/>
          </a:prstGeom>
        </p:spPr>
        <p:txBody>
          <a:bodyPr vert="horz" lIns="45720" tIns="45720" rIns="45720" bIns="45720" rtlCol="0" anchor="t">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a:cs typeface="Arial"/>
              </a:rPr>
              <a:t>Data Center Power Demand Expected to Double</a:t>
            </a:r>
          </a:p>
          <a:p>
            <a:pPr lvl="1"/>
            <a:r>
              <a:rPr lang="en-US">
                <a:latin typeface="Arial"/>
                <a:cs typeface="Arial"/>
              </a:rPr>
              <a:t>New large loads continue to drive electricity demand (see chart at top left). According to S&amp;P, U.S. data center demand grew to ~46 GW in Q3 2024. An additional 59 GW of data center demand is expected to be added by 2029.</a:t>
            </a:r>
          </a:p>
          <a:p>
            <a:pPr lvl="1"/>
            <a:r>
              <a:rPr lang="en-US">
                <a:latin typeface="Arial"/>
                <a:cs typeface="Arial"/>
              </a:rPr>
              <a:t>Data center demand is expected to triple in PJM’s Dominion Energy zone. Multiple other markets may experience a doubling of demand; notable regions include the non-ISO West and the Southeast (see chart at top right). </a:t>
            </a:r>
          </a:p>
          <a:p>
            <a:pPr lvl="1"/>
            <a:r>
              <a:rPr lang="en-US">
                <a:latin typeface="Arial"/>
                <a:cs typeface="Arial"/>
              </a:rPr>
              <a:t>Forecasts contain a high degree of uncertainty. New AI models, such as </a:t>
            </a:r>
            <a:r>
              <a:rPr lang="en-US" err="1">
                <a:latin typeface="Arial"/>
                <a:cs typeface="Arial"/>
              </a:rPr>
              <a:t>DeepSeek</a:t>
            </a:r>
            <a:r>
              <a:rPr lang="en-US">
                <a:latin typeface="Arial"/>
                <a:cs typeface="Arial"/>
              </a:rPr>
              <a:t>, could lower energy costs and consumption. Conversely, the Jevons effect hypothesizes that in some cases, lower energy costs could increase overall demand.</a:t>
            </a:r>
            <a:br>
              <a:rPr lang="en-US">
                <a:latin typeface="Arial"/>
                <a:cs typeface="Arial"/>
              </a:rPr>
            </a:br>
            <a:endParaRPr lang="en-US"/>
          </a:p>
        </p:txBody>
      </p:sp>
      <p:sp>
        <p:nvSpPr>
          <p:cNvPr id="14" name="Rectangle 13">
            <a:extLst>
              <a:ext uri="{FF2B5EF4-FFF2-40B4-BE49-F238E27FC236}">
                <a16:creationId xmlns:a16="http://schemas.microsoft.com/office/drawing/2014/main" id="{0D54AB4C-6153-7DBD-076C-245C00500B8C}"/>
              </a:ext>
            </a:extLst>
          </p:cNvPr>
          <p:cNvSpPr/>
          <p:nvPr/>
        </p:nvSpPr>
        <p:spPr>
          <a:xfrm>
            <a:off x="496977" y="1271435"/>
            <a:ext cx="5071275" cy="2583581"/>
          </a:xfrm>
          <a:prstGeom prst="rect">
            <a:avLst/>
          </a:prstGeom>
          <a:solidFill>
            <a:schemeClr val="bg1"/>
          </a:solidFill>
          <a:ln w="63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 name="Rectangle 14">
            <a:extLst>
              <a:ext uri="{FF2B5EF4-FFF2-40B4-BE49-F238E27FC236}">
                <a16:creationId xmlns:a16="http://schemas.microsoft.com/office/drawing/2014/main" id="{0419460B-63BA-A225-CC0C-F365F8D4866D}"/>
              </a:ext>
            </a:extLst>
          </p:cNvPr>
          <p:cNvSpPr/>
          <p:nvPr/>
        </p:nvSpPr>
        <p:spPr>
          <a:xfrm>
            <a:off x="5872547" y="1271435"/>
            <a:ext cx="5840180" cy="2583581"/>
          </a:xfrm>
          <a:prstGeom prst="rect">
            <a:avLst/>
          </a:prstGeom>
          <a:solidFill>
            <a:schemeClr val="bg1"/>
          </a:solidFill>
          <a:ln w="63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aphicFrame>
        <p:nvGraphicFramePr>
          <p:cNvPr id="16" name="Content Placeholder 6">
            <a:extLst>
              <a:ext uri="{FF2B5EF4-FFF2-40B4-BE49-F238E27FC236}">
                <a16:creationId xmlns:a16="http://schemas.microsoft.com/office/drawing/2014/main" id="{C4BB3524-AEF0-0C94-A1F1-F134B06B1395}"/>
              </a:ext>
            </a:extLst>
          </p:cNvPr>
          <p:cNvGraphicFramePr>
            <a:graphicFrameLocks/>
          </p:cNvGraphicFramePr>
          <p:nvPr>
            <p:extLst>
              <p:ext uri="{D42A27DB-BD31-4B8C-83A1-F6EECF244321}">
                <p14:modId xmlns:p14="http://schemas.microsoft.com/office/powerpoint/2010/main" val="645271523"/>
              </p:ext>
            </p:extLst>
          </p:nvPr>
        </p:nvGraphicFramePr>
        <p:xfrm>
          <a:off x="417928" y="1233942"/>
          <a:ext cx="5120640" cy="2621074"/>
        </p:xfrm>
        <a:graphic>
          <a:graphicData uri="http://schemas.openxmlformats.org/drawingml/2006/chart">
            <c:chart xmlns:c="http://schemas.openxmlformats.org/drawingml/2006/chart" xmlns:r="http://schemas.openxmlformats.org/officeDocument/2006/relationships" r:id="rId3"/>
          </a:graphicData>
        </a:graphic>
      </p:graphicFrame>
      <p:sp>
        <p:nvSpPr>
          <p:cNvPr id="17" name="Content Placeholder 4">
            <a:extLst>
              <a:ext uri="{FF2B5EF4-FFF2-40B4-BE49-F238E27FC236}">
                <a16:creationId xmlns:a16="http://schemas.microsoft.com/office/drawing/2014/main" id="{F49FDEBE-FC47-1D23-CA04-FB109AB1917F}"/>
              </a:ext>
            </a:extLst>
          </p:cNvPr>
          <p:cNvSpPr txBox="1">
            <a:spLocks/>
          </p:cNvSpPr>
          <p:nvPr/>
        </p:nvSpPr>
        <p:spPr>
          <a:xfrm>
            <a:off x="496977" y="1325438"/>
            <a:ext cx="5071275" cy="338354"/>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12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U.S. Utility Power Demand from Data Centers </a:t>
            </a:r>
            <a:br>
              <a:rPr kumimoji="0" lang="en-US" sz="12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br>
            <a:r>
              <a:rPr kumimoji="0" lang="en-US" sz="12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(Current and Forecast 2018-2029)</a:t>
            </a:r>
          </a:p>
        </p:txBody>
      </p:sp>
      <p:graphicFrame>
        <p:nvGraphicFramePr>
          <p:cNvPr id="18" name="Content Placeholder 10">
            <a:extLst>
              <a:ext uri="{FF2B5EF4-FFF2-40B4-BE49-F238E27FC236}">
                <a16:creationId xmlns:a16="http://schemas.microsoft.com/office/drawing/2014/main" id="{E1CC09E7-8D15-E7F0-7FCA-658BFFBF51D3}"/>
              </a:ext>
            </a:extLst>
          </p:cNvPr>
          <p:cNvGraphicFramePr>
            <a:graphicFrameLocks/>
          </p:cNvGraphicFramePr>
          <p:nvPr>
            <p:extLst>
              <p:ext uri="{D42A27DB-BD31-4B8C-83A1-F6EECF244321}">
                <p14:modId xmlns:p14="http://schemas.microsoft.com/office/powerpoint/2010/main" val="821082343"/>
              </p:ext>
            </p:extLst>
          </p:nvPr>
        </p:nvGraphicFramePr>
        <p:xfrm>
          <a:off x="5842863" y="1334500"/>
          <a:ext cx="5852160" cy="2520516"/>
        </p:xfrm>
        <a:graphic>
          <a:graphicData uri="http://schemas.openxmlformats.org/drawingml/2006/chart">
            <c:chart xmlns:c="http://schemas.openxmlformats.org/drawingml/2006/chart" xmlns:r="http://schemas.openxmlformats.org/officeDocument/2006/relationships" r:id="rId4"/>
          </a:graphicData>
        </a:graphic>
      </p:graphicFrame>
      <p:sp>
        <p:nvSpPr>
          <p:cNvPr id="19" name="Content Placeholder 4">
            <a:extLst>
              <a:ext uri="{FF2B5EF4-FFF2-40B4-BE49-F238E27FC236}">
                <a16:creationId xmlns:a16="http://schemas.microsoft.com/office/drawing/2014/main" id="{B550424D-63C8-33C6-0D15-5600B92A4BFF}"/>
              </a:ext>
            </a:extLst>
          </p:cNvPr>
          <p:cNvSpPr txBox="1">
            <a:spLocks/>
          </p:cNvSpPr>
          <p:nvPr/>
        </p:nvSpPr>
        <p:spPr>
          <a:xfrm>
            <a:off x="5872547" y="1325438"/>
            <a:ext cx="5840180" cy="375991"/>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12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Operating and Planned Data Center Demand by Zone </a:t>
            </a:r>
            <a:br>
              <a:rPr kumimoji="0" lang="en-US" sz="12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br>
            <a:r>
              <a:rPr kumimoji="0" lang="en-US" sz="12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(Top 10 by GW Demand)</a:t>
            </a:r>
          </a:p>
        </p:txBody>
      </p:sp>
      <p:sp>
        <p:nvSpPr>
          <p:cNvPr id="20" name="Content Placeholder 15">
            <a:extLst>
              <a:ext uri="{FF2B5EF4-FFF2-40B4-BE49-F238E27FC236}">
                <a16:creationId xmlns:a16="http://schemas.microsoft.com/office/drawing/2014/main" id="{436718C1-A129-E11A-BF12-7401B07F117A}"/>
              </a:ext>
            </a:extLst>
          </p:cNvPr>
          <p:cNvSpPr txBox="1">
            <a:spLocks/>
          </p:cNvSpPr>
          <p:nvPr/>
        </p:nvSpPr>
        <p:spPr>
          <a:xfrm>
            <a:off x="479273" y="3830346"/>
            <a:ext cx="4902764" cy="279400"/>
          </a:xfrm>
          <a:prstGeom prst="rect">
            <a:avLst/>
          </a:prstGeom>
        </p:spPr>
        <p:txBody>
          <a:bodyPr vert="horz" lIns="0" tIns="45720" rIns="0" bIns="45720" rtlCol="0" anchor="b" anchorCtr="0">
            <a:noAutofit/>
          </a:bodyPr>
          <a:lstStyle>
            <a:lvl1pPr marL="0" indent="0" algn="r" defTabSz="914400" rtl="0" eaLnBrk="1" latinLnBrk="0" hangingPunct="1">
              <a:lnSpc>
                <a:spcPct val="90000"/>
              </a:lnSpc>
              <a:spcBef>
                <a:spcPts val="250"/>
              </a:spcBef>
              <a:spcAft>
                <a:spcPts val="250"/>
              </a:spcAft>
              <a:buFont typeface="Arial" panose="020B0604020202020204" pitchFamily="34" charset="0"/>
              <a:buNone/>
              <a:defRPr lang="en-US" sz="800" b="1" kern="1200">
                <a:solidFill>
                  <a:schemeClr val="tx1"/>
                </a:solidFill>
                <a:latin typeface="Arial" panose="020B0604020202020204" pitchFamily="34" charset="0"/>
                <a:ea typeface="+mn-ea"/>
                <a:cs typeface="Arial" panose="020B0604020202020204" pitchFamily="34" charset="0"/>
              </a:defRPr>
            </a:lvl1pPr>
            <a:lvl2pPr marL="228600" indent="-228600" algn="r"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700" kern="1200">
                <a:solidFill>
                  <a:schemeClr val="tx1"/>
                </a:solidFill>
                <a:latin typeface="Arial" panose="020B0604020202020204" pitchFamily="34" charset="0"/>
                <a:ea typeface="+mn-ea"/>
                <a:cs typeface="Arial" panose="020B0604020202020204" pitchFamily="34" charset="0"/>
              </a:defRPr>
            </a:lvl2pPr>
            <a:lvl3pPr marL="569913"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3pPr>
            <a:lvl4pPr marL="914400" indent="-228600" algn="r"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4pPr>
            <a:lvl5pPr marL="1258888"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800" i="0" u="none" strike="noStrike" kern="1200" cap="none" spc="0" normalizeH="0" baseline="0" noProof="0">
                <a:ln>
                  <a:noFill/>
                </a:ln>
                <a:solidFill>
                  <a:srgbClr val="333333"/>
                </a:solidFill>
                <a:effectLst/>
                <a:uLnTx/>
                <a:uFillTx/>
                <a:latin typeface="Arial"/>
                <a:ea typeface="+mn-ea"/>
                <a:cs typeface="Arial"/>
              </a:rPr>
              <a:t>Source: </a:t>
            </a:r>
            <a:r>
              <a:rPr kumimoji="0" lang="en-US" sz="800" b="0" i="0" u="none" strike="noStrike" kern="1200" cap="none" spc="0" normalizeH="0" baseline="0" noProof="0">
                <a:ln>
                  <a:noFill/>
                </a:ln>
                <a:solidFill>
                  <a:srgbClr val="333333"/>
                </a:solidFill>
                <a:effectLst/>
                <a:uLnTx/>
                <a:uFillTx/>
                <a:latin typeface="Arial"/>
                <a:ea typeface="+mn-ea"/>
                <a:cs typeface="Arial"/>
              </a:rPr>
              <a:t>S&amp;P Global Market Intelligence</a:t>
            </a:r>
            <a:endParaRPr kumimoji="0" lang="en-US" sz="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21" name="Content Placeholder 15">
            <a:extLst>
              <a:ext uri="{FF2B5EF4-FFF2-40B4-BE49-F238E27FC236}">
                <a16:creationId xmlns:a16="http://schemas.microsoft.com/office/drawing/2014/main" id="{8F33C8A8-5F3B-834B-1333-EC75083B9FF8}"/>
              </a:ext>
            </a:extLst>
          </p:cNvPr>
          <p:cNvSpPr txBox="1">
            <a:spLocks/>
          </p:cNvSpPr>
          <p:nvPr/>
        </p:nvSpPr>
        <p:spPr>
          <a:xfrm>
            <a:off x="5842863" y="3830346"/>
            <a:ext cx="4902764" cy="279400"/>
          </a:xfrm>
          <a:prstGeom prst="rect">
            <a:avLst/>
          </a:prstGeom>
        </p:spPr>
        <p:txBody>
          <a:bodyPr vert="horz" lIns="0" tIns="45720" rIns="0" bIns="45720" rtlCol="0" anchor="b" anchorCtr="0">
            <a:noAutofit/>
          </a:bodyPr>
          <a:lstStyle>
            <a:lvl1pPr marL="0" indent="0" algn="r" defTabSz="914400" rtl="0" eaLnBrk="1" latinLnBrk="0" hangingPunct="1">
              <a:lnSpc>
                <a:spcPct val="90000"/>
              </a:lnSpc>
              <a:spcBef>
                <a:spcPts val="250"/>
              </a:spcBef>
              <a:spcAft>
                <a:spcPts val="250"/>
              </a:spcAft>
              <a:buFont typeface="Arial" panose="020B0604020202020204" pitchFamily="34" charset="0"/>
              <a:buNone/>
              <a:defRPr lang="en-US" sz="800" b="1" kern="1200">
                <a:solidFill>
                  <a:schemeClr val="tx1"/>
                </a:solidFill>
                <a:latin typeface="Arial" panose="020B0604020202020204" pitchFamily="34" charset="0"/>
                <a:ea typeface="+mn-ea"/>
                <a:cs typeface="Arial" panose="020B0604020202020204" pitchFamily="34" charset="0"/>
              </a:defRPr>
            </a:lvl1pPr>
            <a:lvl2pPr marL="228600" indent="-228600" algn="r"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700" kern="1200">
                <a:solidFill>
                  <a:schemeClr val="tx1"/>
                </a:solidFill>
                <a:latin typeface="Arial" panose="020B0604020202020204" pitchFamily="34" charset="0"/>
                <a:ea typeface="+mn-ea"/>
                <a:cs typeface="Arial" panose="020B0604020202020204" pitchFamily="34" charset="0"/>
              </a:defRPr>
            </a:lvl2pPr>
            <a:lvl3pPr marL="569913"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3pPr>
            <a:lvl4pPr marL="914400" indent="-228600" algn="r"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4pPr>
            <a:lvl5pPr marL="1258888"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800" i="0" u="none" strike="noStrike" kern="1200" cap="none" spc="0" normalizeH="0" baseline="0" noProof="0">
                <a:ln>
                  <a:noFill/>
                </a:ln>
                <a:solidFill>
                  <a:srgbClr val="333333"/>
                </a:solidFill>
                <a:effectLst/>
                <a:uLnTx/>
                <a:uFillTx/>
                <a:latin typeface="Arial"/>
                <a:ea typeface="+mn-ea"/>
                <a:cs typeface="Arial"/>
              </a:rPr>
              <a:t>Source: </a:t>
            </a:r>
            <a:r>
              <a:rPr kumimoji="0" lang="en-US" sz="800" b="0" i="0" u="none" strike="noStrike" kern="1200" cap="none" spc="0" normalizeH="0" baseline="0" noProof="0">
                <a:ln>
                  <a:noFill/>
                </a:ln>
                <a:solidFill>
                  <a:srgbClr val="333333"/>
                </a:solidFill>
                <a:effectLst/>
                <a:uLnTx/>
                <a:uFillTx/>
                <a:latin typeface="Arial"/>
                <a:ea typeface="+mn-ea"/>
                <a:cs typeface="Arial"/>
              </a:rPr>
              <a:t>S&amp;P Global Market Intelligence</a:t>
            </a:r>
            <a:endParaRPr kumimoji="0" lang="en-US" sz="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65197486"/>
      </p:ext>
    </p:extLst>
  </p:cSld>
  <p:clrMapOvr>
    <a:masterClrMapping/>
  </p:clrMapOvr>
  <p:transition/>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0972C-0230-E481-1FBC-2BC0D42F4D0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3F0AAE5-D079-DDB1-093B-E33DDFB6D01E}"/>
              </a:ext>
            </a:extLst>
          </p:cNvPr>
          <p:cNvSpPr/>
          <p:nvPr/>
        </p:nvSpPr>
        <p:spPr>
          <a:xfrm>
            <a:off x="4779391" y="1019175"/>
            <a:ext cx="6948320" cy="4857863"/>
          </a:xfrm>
          <a:prstGeom prst="rect">
            <a:avLst/>
          </a:prstGeom>
          <a:solidFill>
            <a:schemeClr val="bg1"/>
          </a:solidFill>
          <a:ln w="63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aphicFrame>
        <p:nvGraphicFramePr>
          <p:cNvPr id="13" name="Chart 12">
            <a:extLst>
              <a:ext uri="{FF2B5EF4-FFF2-40B4-BE49-F238E27FC236}">
                <a16:creationId xmlns:a16="http://schemas.microsoft.com/office/drawing/2014/main" id="{5427B34E-2F42-AA0B-4695-97CD785727EC}"/>
              </a:ext>
            </a:extLst>
          </p:cNvPr>
          <p:cNvGraphicFramePr/>
          <p:nvPr>
            <p:extLst>
              <p:ext uri="{D42A27DB-BD31-4B8C-83A1-F6EECF244321}">
                <p14:modId xmlns:p14="http://schemas.microsoft.com/office/powerpoint/2010/main" val="536107211"/>
              </p:ext>
            </p:extLst>
          </p:nvPr>
        </p:nvGraphicFramePr>
        <p:xfrm>
          <a:off x="4779390" y="1554480"/>
          <a:ext cx="6737466" cy="4473035"/>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a:extLst>
              <a:ext uri="{FF2B5EF4-FFF2-40B4-BE49-F238E27FC236}">
                <a16:creationId xmlns:a16="http://schemas.microsoft.com/office/drawing/2014/main" id="{92E356C4-8C85-997A-F839-EC60029A66C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C1477987-1000-1E6C-4B6E-6222F6DA01F8}"/>
              </a:ext>
            </a:extLst>
          </p:cNvPr>
          <p:cNvSpPr>
            <a:spLocks noGrp="1"/>
          </p:cNvSpPr>
          <p:nvPr>
            <p:ph type="title"/>
          </p:nvPr>
        </p:nvSpPr>
        <p:spPr/>
        <p:txBody>
          <a:bodyPr>
            <a:normAutofit/>
          </a:bodyPr>
          <a:lstStyle/>
          <a:p>
            <a:r>
              <a:rPr lang="en-US"/>
              <a:t>Growth Spurs Innovative Potential Operating Models</a:t>
            </a:r>
          </a:p>
        </p:txBody>
      </p:sp>
      <p:sp>
        <p:nvSpPr>
          <p:cNvPr id="4" name="Text Placeholder 3">
            <a:extLst>
              <a:ext uri="{FF2B5EF4-FFF2-40B4-BE49-F238E27FC236}">
                <a16:creationId xmlns:a16="http://schemas.microsoft.com/office/drawing/2014/main" id="{02B4C587-85C1-4325-02D5-AE91B67C063C}"/>
              </a:ext>
            </a:extLst>
          </p:cNvPr>
          <p:cNvSpPr>
            <a:spLocks noGrp="1"/>
          </p:cNvSpPr>
          <p:nvPr>
            <p:ph type="body" sz="quarter" idx="10"/>
          </p:nvPr>
        </p:nvSpPr>
        <p:spPr/>
        <p:txBody>
          <a:bodyPr/>
          <a:lstStyle/>
          <a:p>
            <a:r>
              <a:rPr lang="en-US"/>
              <a:t>02. Large Loads</a:t>
            </a:r>
          </a:p>
        </p:txBody>
      </p:sp>
      <p:sp>
        <p:nvSpPr>
          <p:cNvPr id="5" name="Content Placeholder 4">
            <a:extLst>
              <a:ext uri="{FF2B5EF4-FFF2-40B4-BE49-F238E27FC236}">
                <a16:creationId xmlns:a16="http://schemas.microsoft.com/office/drawing/2014/main" id="{129C2D41-4480-47C4-F203-C53C9F50EA5C}"/>
              </a:ext>
            </a:extLst>
          </p:cNvPr>
          <p:cNvSpPr>
            <a:spLocks noGrp="1"/>
          </p:cNvSpPr>
          <p:nvPr>
            <p:ph sz="quarter" idx="11"/>
          </p:nvPr>
        </p:nvSpPr>
        <p:spPr>
          <a:xfrm>
            <a:off x="438151" y="1115568"/>
            <a:ext cx="3663070" cy="4642436"/>
          </a:xfrm>
          <a:ln>
            <a:noFill/>
          </a:ln>
        </p:spPr>
        <p:txBody>
          <a:bodyPr vert="horz" lIns="45720" tIns="45720" rIns="45720" bIns="45720" rtlCol="0" anchor="t">
            <a:noAutofit/>
          </a:bodyPr>
          <a:lstStyle/>
          <a:p>
            <a:r>
              <a:rPr lang="en-US">
                <a:latin typeface="Arial"/>
                <a:cs typeface="Arial"/>
              </a:rPr>
              <a:t>Flexibility May Enable Data Center Growth</a:t>
            </a:r>
          </a:p>
          <a:p>
            <a:pPr lvl="1"/>
            <a:r>
              <a:rPr lang="en-US">
                <a:latin typeface="Arial"/>
                <a:cs typeface="Arial"/>
              </a:rPr>
              <a:t>In addition to potentially developing new generation capacity, utilities and system operators are investigating the possible benefit of making large loads more flexible. For data centers, flexibility could entail shifting workloads, utilizing on-site generation, or adjusting operations.</a:t>
            </a:r>
          </a:p>
          <a:p>
            <a:pPr lvl="1"/>
            <a:r>
              <a:rPr lang="en-US">
                <a:latin typeface="Arial"/>
                <a:cs typeface="Arial"/>
              </a:rPr>
              <a:t>In October 2024, EPRI launched DCFlex—a data center flexibility initiative—with utilities, Google, Meta, and Nvidia. DCFlex will demonstrate how data centers can support and stabilize the electric grid through operational flexibility and facility asset utilization through five to ten large-scale flexibility “hubs.”</a:t>
            </a:r>
          </a:p>
          <a:p>
            <a:pPr lvl="1"/>
            <a:r>
              <a:rPr lang="en-US">
                <a:latin typeface="Arial"/>
                <a:cs typeface="Arial"/>
              </a:rPr>
              <a:t>In February 2025, a report from Duke University examined the impact of flexible large loads in 22 balancing authorities (see chart at right). The results found that “curtailment-enabled headroom”—or the system’s ability to integrate new load with minimal capacity expansion—could allow nearly 100 GW of new large loads with minimal grid impact. </a:t>
            </a:r>
            <a:endParaRPr lang="en-US"/>
          </a:p>
        </p:txBody>
      </p:sp>
      <p:sp>
        <p:nvSpPr>
          <p:cNvPr id="16" name="Content Placeholder 15">
            <a:extLst>
              <a:ext uri="{FF2B5EF4-FFF2-40B4-BE49-F238E27FC236}">
                <a16:creationId xmlns:a16="http://schemas.microsoft.com/office/drawing/2014/main" id="{8468EF6D-F177-3BE6-07E2-A5AB9F0981E9}"/>
              </a:ext>
            </a:extLst>
          </p:cNvPr>
          <p:cNvSpPr>
            <a:spLocks noGrp="1"/>
          </p:cNvSpPr>
          <p:nvPr>
            <p:ph sz="quarter" idx="12"/>
          </p:nvPr>
        </p:nvSpPr>
        <p:spPr>
          <a:xfrm>
            <a:off x="6210677" y="6382125"/>
            <a:ext cx="4977557" cy="279400"/>
          </a:xfrm>
        </p:spPr>
        <p:txBody>
          <a:bodyPr/>
          <a:lstStyle/>
          <a:p>
            <a:r>
              <a:rPr lang="en-US" sz="800" b="1">
                <a:latin typeface="Arial"/>
                <a:cs typeface="Arial"/>
              </a:rPr>
              <a:t>Sources: </a:t>
            </a:r>
            <a:r>
              <a:rPr lang="en-US" sz="800" b="0">
                <a:latin typeface="Arial"/>
                <a:cs typeface="Arial"/>
              </a:rPr>
              <a:t>Electric Power Research Institute; Duke Nicholas Institute for Energy, Environment &amp; Sustainability</a:t>
            </a:r>
            <a:endParaRPr lang="en-US" sz="800" b="0"/>
          </a:p>
        </p:txBody>
      </p:sp>
      <p:sp>
        <p:nvSpPr>
          <p:cNvPr id="14" name="Content Placeholder 4">
            <a:extLst>
              <a:ext uri="{FF2B5EF4-FFF2-40B4-BE49-F238E27FC236}">
                <a16:creationId xmlns:a16="http://schemas.microsoft.com/office/drawing/2014/main" id="{65BC1AC4-CE46-2B10-DC63-1D2B491DAF7B}"/>
              </a:ext>
            </a:extLst>
          </p:cNvPr>
          <p:cNvSpPr txBox="1">
            <a:spLocks/>
          </p:cNvSpPr>
          <p:nvPr/>
        </p:nvSpPr>
        <p:spPr>
          <a:xfrm>
            <a:off x="5009532" y="1109743"/>
            <a:ext cx="6739128" cy="274320"/>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Possible Headroom Enabled by 0.5% Flexible Large Load Curtailment </a:t>
            </a:r>
            <a:br>
              <a:rPr kumimoji="0" lang="en-US" sz="1200" b="1"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br>
            <a:r>
              <a:rPr kumimoji="0" lang="en-US" sz="1200" b="1"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by Balancing Authority (GW)</a:t>
            </a:r>
          </a:p>
        </p:txBody>
      </p:sp>
      <p:sp>
        <p:nvSpPr>
          <p:cNvPr id="6" name="Content Placeholder 15">
            <a:extLst>
              <a:ext uri="{FF2B5EF4-FFF2-40B4-BE49-F238E27FC236}">
                <a16:creationId xmlns:a16="http://schemas.microsoft.com/office/drawing/2014/main" id="{8F5036C1-CFEA-BD45-D827-15411BBF2D20}"/>
              </a:ext>
            </a:extLst>
          </p:cNvPr>
          <p:cNvSpPr txBox="1">
            <a:spLocks/>
          </p:cNvSpPr>
          <p:nvPr/>
        </p:nvSpPr>
        <p:spPr>
          <a:xfrm>
            <a:off x="4758441" y="5829413"/>
            <a:ext cx="4902764" cy="279400"/>
          </a:xfrm>
          <a:prstGeom prst="rect">
            <a:avLst/>
          </a:prstGeom>
        </p:spPr>
        <p:txBody>
          <a:bodyPr vert="horz" lIns="0" tIns="45720" rIns="0" bIns="45720" rtlCol="0" anchor="b" anchorCtr="0">
            <a:noAutofit/>
          </a:bodyPr>
          <a:lstStyle>
            <a:lvl1pPr marL="0" indent="0" algn="r" defTabSz="914400" rtl="0" eaLnBrk="1" latinLnBrk="0" hangingPunct="1">
              <a:lnSpc>
                <a:spcPct val="90000"/>
              </a:lnSpc>
              <a:spcBef>
                <a:spcPts val="250"/>
              </a:spcBef>
              <a:spcAft>
                <a:spcPts val="250"/>
              </a:spcAft>
              <a:buFont typeface="Arial" panose="020B0604020202020204" pitchFamily="34" charset="0"/>
              <a:buNone/>
              <a:defRPr lang="en-US" sz="800" b="1" kern="1200">
                <a:solidFill>
                  <a:schemeClr val="tx1"/>
                </a:solidFill>
                <a:latin typeface="Arial" panose="020B0604020202020204" pitchFamily="34" charset="0"/>
                <a:ea typeface="+mn-ea"/>
                <a:cs typeface="Arial" panose="020B0604020202020204" pitchFamily="34" charset="0"/>
              </a:defRPr>
            </a:lvl1pPr>
            <a:lvl2pPr marL="228600" indent="-228600" algn="r"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700" kern="1200">
                <a:solidFill>
                  <a:schemeClr val="tx1"/>
                </a:solidFill>
                <a:latin typeface="Arial" panose="020B0604020202020204" pitchFamily="34" charset="0"/>
                <a:ea typeface="+mn-ea"/>
                <a:cs typeface="Arial" panose="020B0604020202020204" pitchFamily="34" charset="0"/>
              </a:defRPr>
            </a:lvl2pPr>
            <a:lvl3pPr marL="569913"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3pPr>
            <a:lvl4pPr marL="914400" indent="-228600" algn="r"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4pPr>
            <a:lvl5pPr marL="1258888"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800" i="0" u="none" strike="noStrike" kern="1200" cap="none" spc="0" normalizeH="0" baseline="0" noProof="0">
                <a:ln>
                  <a:noFill/>
                </a:ln>
                <a:effectLst/>
                <a:uLnTx/>
                <a:uFillTx/>
                <a:latin typeface="Arial"/>
                <a:ea typeface="+mn-ea"/>
                <a:cs typeface="Arial"/>
              </a:rPr>
              <a:t>Source: </a:t>
            </a:r>
            <a:r>
              <a:rPr kumimoji="0" lang="en-US" sz="800" b="0" i="0" u="none" strike="noStrike" kern="1200" cap="none" spc="0" normalizeH="0" baseline="0" noProof="0">
                <a:ln>
                  <a:noFill/>
                </a:ln>
                <a:effectLst/>
                <a:uLnTx/>
                <a:uFillTx/>
                <a:latin typeface="Arial"/>
                <a:ea typeface="+mn-ea"/>
                <a:cs typeface="Arial"/>
              </a:rPr>
              <a:t>Duke Nicholas Institute</a:t>
            </a:r>
            <a:endParaRPr kumimoji="0" lang="en-US" sz="8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08318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27DBA-778F-2B3F-C166-3BE8746E259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CFE336-A940-F2F3-4053-7943512B7E35}"/>
              </a:ext>
            </a:extLst>
          </p:cNvPr>
          <p:cNvSpPr>
            <a:spLocks noGrp="1"/>
          </p:cNvSpPr>
          <p:nvPr>
            <p:ph type="sldNum" sz="quarter" idx="4"/>
          </p:nvPr>
        </p:nvSpPr>
        <p:spPr/>
        <p:txBody>
          <a:bodyPr/>
          <a:lstStyle/>
          <a:p>
            <a:pPr lvl="0"/>
            <a:fld id="{9AA6D16A-0A68-8445-85DB-A0BE8CCB51C7}" type="slidenum">
              <a:rPr lang="en-US" noProof="0" smtClean="0"/>
              <a:pPr lvl="0"/>
              <a:t>8</a:t>
            </a:fld>
            <a:endParaRPr lang="en-US" noProof="0"/>
          </a:p>
        </p:txBody>
      </p:sp>
      <p:sp>
        <p:nvSpPr>
          <p:cNvPr id="3" name="Title 2">
            <a:extLst>
              <a:ext uri="{FF2B5EF4-FFF2-40B4-BE49-F238E27FC236}">
                <a16:creationId xmlns:a16="http://schemas.microsoft.com/office/drawing/2014/main" id="{EFBBF487-D2B0-9F97-DD20-61B36E25F7E6}"/>
              </a:ext>
            </a:extLst>
          </p:cNvPr>
          <p:cNvSpPr>
            <a:spLocks noGrp="1"/>
          </p:cNvSpPr>
          <p:nvPr>
            <p:ph type="title"/>
          </p:nvPr>
        </p:nvSpPr>
        <p:spPr/>
        <p:txBody>
          <a:bodyPr>
            <a:normAutofit/>
          </a:bodyPr>
          <a:lstStyle/>
          <a:p>
            <a:r>
              <a:rPr lang="en-US"/>
              <a:t>Large Load Growth Can Also Create Operational Challenges</a:t>
            </a:r>
          </a:p>
        </p:txBody>
      </p:sp>
      <p:sp>
        <p:nvSpPr>
          <p:cNvPr id="4" name="Text Placeholder 3">
            <a:extLst>
              <a:ext uri="{FF2B5EF4-FFF2-40B4-BE49-F238E27FC236}">
                <a16:creationId xmlns:a16="http://schemas.microsoft.com/office/drawing/2014/main" id="{4D68C405-4A7C-CF57-808E-38CC62DEE341}"/>
              </a:ext>
            </a:extLst>
          </p:cNvPr>
          <p:cNvSpPr>
            <a:spLocks noGrp="1"/>
          </p:cNvSpPr>
          <p:nvPr>
            <p:ph type="body" sz="quarter" idx="10"/>
          </p:nvPr>
        </p:nvSpPr>
        <p:spPr/>
        <p:txBody>
          <a:bodyPr/>
          <a:lstStyle/>
          <a:p>
            <a:r>
              <a:rPr lang="en-US"/>
              <a:t>02. Large Loads</a:t>
            </a:r>
          </a:p>
        </p:txBody>
      </p:sp>
      <p:sp>
        <p:nvSpPr>
          <p:cNvPr id="5" name="Content Placeholder 4">
            <a:extLst>
              <a:ext uri="{FF2B5EF4-FFF2-40B4-BE49-F238E27FC236}">
                <a16:creationId xmlns:a16="http://schemas.microsoft.com/office/drawing/2014/main" id="{71FBAC91-B076-C117-2725-3EFF026DD53D}"/>
              </a:ext>
            </a:extLst>
          </p:cNvPr>
          <p:cNvSpPr>
            <a:spLocks noGrp="1"/>
          </p:cNvSpPr>
          <p:nvPr>
            <p:ph sz="quarter" idx="11"/>
          </p:nvPr>
        </p:nvSpPr>
        <p:spPr>
          <a:xfrm>
            <a:off x="438151" y="1115568"/>
            <a:ext cx="4405453" cy="5084064"/>
          </a:xfrm>
        </p:spPr>
        <p:txBody>
          <a:bodyPr vert="horz" lIns="45720" tIns="45720" rIns="45720" bIns="45720" rtlCol="0" anchor="t">
            <a:noAutofit/>
          </a:bodyPr>
          <a:lstStyle/>
          <a:p>
            <a:r>
              <a:rPr lang="en-US"/>
              <a:t>Regulators Contemplate Large Loads</a:t>
            </a:r>
          </a:p>
          <a:p>
            <a:pPr lvl="1"/>
            <a:r>
              <a:rPr lang="en-US" sz="1100"/>
              <a:t>FERC is addressing the co-location of large loads and generation. It is concerned about impacts on resource adequacy, even in a behind-the-meter, “islanded” configuration. </a:t>
            </a:r>
          </a:p>
          <a:p>
            <a:pPr lvl="1"/>
            <a:r>
              <a:rPr lang="en-US" sz="1100"/>
              <a:t>In November 2024, FERC rejected amendments to an interconnection agreement that would have dedicated capacity from the Susquehanna nuclear power plant to serve an on-site data center. In February 2025, FERC initiated a “show cause” proceeding to review co-location issues in PJM.</a:t>
            </a:r>
          </a:p>
          <a:p>
            <a:pPr lvl="1"/>
            <a:r>
              <a:rPr lang="en-US" sz="1100"/>
              <a:t>State regulators are exploring rate structures for prospective large loads that allow longer contract terms, minimum bill payments, and exit fees for large loads. Backup generation is also being scrutinized. In Minnesota, the PUC is requiring that Amazon obtain a certificate of need to justify 600 MW of diesel-fired backup generation.</a:t>
            </a:r>
          </a:p>
          <a:p>
            <a:pPr>
              <a:spcBef>
                <a:spcPts val="600"/>
              </a:spcBef>
            </a:pPr>
            <a:r>
              <a:rPr lang="en-US"/>
              <a:t>Large Loads Spur Growing Operational Challenges</a:t>
            </a:r>
          </a:p>
          <a:p>
            <a:pPr lvl="1"/>
            <a:r>
              <a:rPr lang="en-US" sz="1100"/>
              <a:t>In January 2025, NERC published an incident review highlighting the risk of voltage-sensitive load reductions. </a:t>
            </a:r>
          </a:p>
          <a:p>
            <a:pPr lvl="2"/>
            <a:r>
              <a:rPr lang="en-US" sz="1100"/>
              <a:t>In July 2024, a transmission line fault occurred in an area of the Eastern Interconnection with a high concentration of data center loads.</a:t>
            </a:r>
          </a:p>
          <a:p>
            <a:pPr lvl="2"/>
            <a:r>
              <a:rPr lang="en-US" sz="1100"/>
              <a:t>The voltage disturbance prompted ~1,500 MW of voltage-sensitive data center load to disconnect from the grid and connect to backup power systems (see chart at top right). </a:t>
            </a:r>
          </a:p>
          <a:p>
            <a:pPr lvl="1"/>
            <a:r>
              <a:rPr lang="en-US" sz="1100"/>
              <a:t>Further, data collected and analyzed by Whisker Labs suggests reduced power quality—in the form of distorted power harmonics —for customers within 20 miles of major data center activity.</a:t>
            </a:r>
          </a:p>
        </p:txBody>
      </p:sp>
      <p:sp>
        <p:nvSpPr>
          <p:cNvPr id="16" name="Content Placeholder 15">
            <a:extLst>
              <a:ext uri="{FF2B5EF4-FFF2-40B4-BE49-F238E27FC236}">
                <a16:creationId xmlns:a16="http://schemas.microsoft.com/office/drawing/2014/main" id="{97FA2294-B6C8-7F15-CE40-57FAB8C81394}"/>
              </a:ext>
            </a:extLst>
          </p:cNvPr>
          <p:cNvSpPr>
            <a:spLocks noGrp="1"/>
          </p:cNvSpPr>
          <p:nvPr>
            <p:ph sz="quarter" idx="12"/>
          </p:nvPr>
        </p:nvSpPr>
        <p:spPr/>
        <p:txBody>
          <a:bodyPr/>
          <a:lstStyle/>
          <a:p>
            <a:r>
              <a:rPr lang="en-US" sz="800" b="1"/>
              <a:t>Sources</a:t>
            </a:r>
            <a:r>
              <a:rPr lang="en-US" sz="800"/>
              <a:t>: FERC; North American Electric Reliability Corporation;</a:t>
            </a:r>
            <a:br>
              <a:rPr lang="en-US" sz="800"/>
            </a:br>
            <a:r>
              <a:rPr lang="en-US" sz="800"/>
              <a:t>Whisker Labs; Foley &amp; Lardner; Minnesota Star-Tribune</a:t>
            </a:r>
          </a:p>
        </p:txBody>
      </p:sp>
      <p:sp>
        <p:nvSpPr>
          <p:cNvPr id="7" name="Rounded Rectangle 6">
            <a:extLst>
              <a:ext uri="{FF2B5EF4-FFF2-40B4-BE49-F238E27FC236}">
                <a16:creationId xmlns:a16="http://schemas.microsoft.com/office/drawing/2014/main" id="{E5131157-E171-B5E1-B8E9-BA9E23F1B20F}"/>
              </a:ext>
            </a:extLst>
          </p:cNvPr>
          <p:cNvSpPr/>
          <p:nvPr/>
        </p:nvSpPr>
        <p:spPr>
          <a:xfrm>
            <a:off x="5388991" y="4372027"/>
            <a:ext cx="6361050" cy="1895991"/>
          </a:xfrm>
          <a:prstGeom prst="roundRect">
            <a:avLst>
              <a:gd name="adj" fmla="val 9724"/>
            </a:avLst>
          </a:prstGeom>
          <a:solidFill>
            <a:srgbClr val="424243"/>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182880" rtlCol="0" anchor="ct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100" b="1" i="1" u="none" strike="noStrike" kern="1200" cap="none" spc="0" normalizeH="0" baseline="0" noProof="0">
                <a:ln>
                  <a:noFill/>
                </a:ln>
                <a:solidFill>
                  <a:schemeClr val="accent2"/>
                </a:solidFill>
                <a:effectLst/>
                <a:uLnTx/>
                <a:uFillTx/>
                <a:latin typeface="Arial" panose="020B0604020202020204"/>
                <a:ea typeface="+mn-ea"/>
                <a:cs typeface="Arial" panose="020B0604020202020204" pitchFamily="34" charset="0"/>
              </a:rPr>
              <a:t>From the October 2024 kickoff meeting of NERC’s Large Loads Task Force:</a:t>
            </a:r>
            <a:endParaRPr kumimoji="0" lang="en-US" sz="1100" i="1" u="none" strike="noStrike" kern="1200" cap="none" spc="0" normalizeH="0" baseline="0" noProof="0">
              <a:ln>
                <a:noFill/>
              </a:ln>
              <a:solidFill>
                <a:schemeClr val="bg1"/>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100" b="1" i="1" u="none" strike="noStrike" kern="1200" cap="none" spc="0" normalizeH="0" baseline="0" noProof="0">
                <a:ln>
                  <a:noFill/>
                </a:ln>
                <a:solidFill>
                  <a:schemeClr val="accent2"/>
                </a:solidFill>
                <a:effectLst/>
                <a:uLnTx/>
                <a:uFillTx/>
                <a:latin typeface="Arial" panose="020B0604020202020204"/>
                <a:ea typeface="+mn-ea"/>
                <a:cs typeface="Arial" panose="020B0604020202020204" pitchFamily="34" charset="0"/>
              </a:rPr>
              <a:t>Large Data Centric Flexible Loads </a:t>
            </a:r>
            <a:r>
              <a:rPr kumimoji="0" lang="en-US" sz="1100" i="1" u="none" strike="noStrike" kern="1200" cap="none" spc="0" normalizeH="0" baseline="0" noProof="0">
                <a:ln>
                  <a:noFill/>
                </a:ln>
                <a:solidFill>
                  <a:schemeClr val="bg1"/>
                </a:solidFill>
                <a:effectLst/>
                <a:uLnTx/>
                <a:uFillTx/>
                <a:latin typeface="Arial" panose="020B0604020202020204"/>
                <a:ea typeface="+mn-ea"/>
                <a:cs typeface="Arial" panose="020B0604020202020204" pitchFamily="34" charset="0"/>
              </a:rPr>
              <a:t>(LDCFL) in an area intentionally or unintentionally </a:t>
            </a:r>
            <a:r>
              <a:rPr kumimoji="0" lang="en-US" sz="1100" b="1" i="1" u="none" strike="noStrike" kern="1200" cap="none" spc="0" normalizeH="0" baseline="0" noProof="0">
                <a:ln>
                  <a:noFill/>
                </a:ln>
                <a:solidFill>
                  <a:schemeClr val="accent2"/>
                </a:solidFill>
                <a:effectLst/>
                <a:uLnTx/>
                <a:uFillTx/>
                <a:latin typeface="Arial" panose="020B0604020202020204"/>
                <a:ea typeface="+mn-ea"/>
                <a:cs typeface="Arial" panose="020B0604020202020204" pitchFamily="34" charset="0"/>
              </a:rPr>
              <a:t>cycle in a way that creates a modal frequency in the grid that cannot be identified to the source in a timely manner, thus causing the grid to begin “self-isolation.” </a:t>
            </a:r>
            <a:r>
              <a:rPr kumimoji="0" lang="en-US" sz="1100" i="1" u="none" strike="noStrike" kern="1200" cap="none" spc="0" normalizeH="0" baseline="0" noProof="0">
                <a:ln>
                  <a:noFill/>
                </a:ln>
                <a:solidFill>
                  <a:schemeClr val="bg1"/>
                </a:solidFill>
                <a:effectLst/>
                <a:uLnTx/>
                <a:uFillTx/>
                <a:latin typeface="Arial" panose="020B0604020202020204"/>
                <a:ea typeface="+mn-ea"/>
                <a:cs typeface="Arial" panose="020B0604020202020204" pitchFamily="34" charset="0"/>
              </a:rPr>
              <a:t>The isolation may be at an area, zone, or interconnection level depending on the number of LDCFLs contributing to the oscillation.</a:t>
            </a:r>
            <a:endParaRPr kumimoji="0" lang="en-US" sz="1100" b="1" i="1" u="none" strike="noStrike" kern="1200" cap="none" spc="0" normalizeH="0" baseline="0" noProof="0">
              <a:ln>
                <a:noFill/>
              </a:ln>
              <a:solidFill>
                <a:srgbClr val="26BCD7"/>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1000"/>
              </a:spcAft>
              <a:buClrTx/>
              <a:buSzTx/>
              <a:buFont typeface="Arial" panose="020B0604020202020204" pitchFamily="34" charset="0"/>
              <a:buNone/>
              <a:tabLst/>
              <a:defRPr/>
            </a:pPr>
            <a:r>
              <a:rPr lang="en-US" sz="1100">
                <a:solidFill>
                  <a:srgbClr val="FFFFFF"/>
                </a:solidFill>
                <a:latin typeface="Arial" panose="020B0604020202020204"/>
                <a:cs typeface="Arial" panose="020B0604020202020204" pitchFamily="34" charset="0"/>
              </a:rPr>
              <a:t>—David Ball, Senior Vice President Energy Delivery – American Electric Power</a:t>
            </a:r>
          </a:p>
        </p:txBody>
      </p:sp>
      <p:sp>
        <p:nvSpPr>
          <p:cNvPr id="8" name="Content Placeholder 4">
            <a:extLst>
              <a:ext uri="{FF2B5EF4-FFF2-40B4-BE49-F238E27FC236}">
                <a16:creationId xmlns:a16="http://schemas.microsoft.com/office/drawing/2014/main" id="{29EDDC8D-90B8-C283-6D23-0209A89D6602}"/>
              </a:ext>
            </a:extLst>
          </p:cNvPr>
          <p:cNvSpPr txBox="1">
            <a:spLocks/>
          </p:cNvSpPr>
          <p:nvPr/>
        </p:nvSpPr>
        <p:spPr>
          <a:xfrm>
            <a:off x="5463332" y="3842561"/>
            <a:ext cx="731170" cy="1323439"/>
          </a:xfrm>
          <a:prstGeom prst="rect">
            <a:avLst/>
          </a:prstGeom>
        </p:spPr>
        <p:txBody>
          <a:bodyPr vert="horz" wrap="square" lIns="45720" tIns="45720" rIns="45720" bIns="45720" rtlCol="0" anchor="ctr">
            <a:sp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US" sz="8000">
                <a:solidFill>
                  <a:schemeClr val="accent2"/>
                </a:solidFill>
                <a:latin typeface="+mn-lt"/>
              </a:rPr>
              <a:t>“</a:t>
            </a:r>
          </a:p>
        </p:txBody>
      </p:sp>
      <p:grpSp>
        <p:nvGrpSpPr>
          <p:cNvPr id="25" name="Group 24">
            <a:extLst>
              <a:ext uri="{FF2B5EF4-FFF2-40B4-BE49-F238E27FC236}">
                <a16:creationId xmlns:a16="http://schemas.microsoft.com/office/drawing/2014/main" id="{146ED8A7-039D-7F1D-79B0-35A41A31C9BA}"/>
              </a:ext>
            </a:extLst>
          </p:cNvPr>
          <p:cNvGrpSpPr/>
          <p:nvPr/>
        </p:nvGrpSpPr>
        <p:grpSpPr>
          <a:xfrm>
            <a:off x="5367190" y="1022604"/>
            <a:ext cx="6360520" cy="3037417"/>
            <a:chOff x="5367190" y="1022604"/>
            <a:chExt cx="6360520" cy="3037417"/>
          </a:xfrm>
        </p:grpSpPr>
        <p:sp>
          <p:nvSpPr>
            <p:cNvPr id="19" name="Rectangle 18">
              <a:extLst>
                <a:ext uri="{FF2B5EF4-FFF2-40B4-BE49-F238E27FC236}">
                  <a16:creationId xmlns:a16="http://schemas.microsoft.com/office/drawing/2014/main" id="{C9DD9B8D-D9B4-0D7C-A18D-77A658FF52FF}"/>
                </a:ext>
              </a:extLst>
            </p:cNvPr>
            <p:cNvSpPr/>
            <p:nvPr/>
          </p:nvSpPr>
          <p:spPr>
            <a:xfrm>
              <a:off x="5388991" y="1022604"/>
              <a:ext cx="6338719" cy="2807208"/>
            </a:xfrm>
            <a:prstGeom prst="rect">
              <a:avLst/>
            </a:prstGeom>
            <a:solidFill>
              <a:schemeClr val="bg1"/>
            </a:solidFill>
            <a:ln w="63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7" name="Content Placeholder 4">
              <a:extLst>
                <a:ext uri="{FF2B5EF4-FFF2-40B4-BE49-F238E27FC236}">
                  <a16:creationId xmlns:a16="http://schemas.microsoft.com/office/drawing/2014/main" id="{60D35B02-F813-B03A-BA05-68F8F80791E0}"/>
                </a:ext>
              </a:extLst>
            </p:cNvPr>
            <p:cNvSpPr txBox="1">
              <a:spLocks/>
            </p:cNvSpPr>
            <p:nvPr/>
          </p:nvSpPr>
          <p:spPr>
            <a:xfrm>
              <a:off x="5558941" y="1095355"/>
              <a:ext cx="5998819" cy="408535"/>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Impact of Customer-Initiated Load Reductions on Bulk Electric System</a:t>
              </a:r>
              <a:br>
                <a:rPr kumimoji="0" lang="en-US" sz="1200" b="1"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br>
              <a:r>
                <a:rPr kumimoji="0" lang="en-US" sz="1200" b="1"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(July 10, 2024, Incident in Eastern Interconnection)</a:t>
              </a:r>
            </a:p>
          </p:txBody>
        </p:sp>
        <p:sp>
          <p:nvSpPr>
            <p:cNvPr id="6" name="Content Placeholder 15">
              <a:extLst>
                <a:ext uri="{FF2B5EF4-FFF2-40B4-BE49-F238E27FC236}">
                  <a16:creationId xmlns:a16="http://schemas.microsoft.com/office/drawing/2014/main" id="{605196D2-91CB-C864-D02E-0656201CB251}"/>
                </a:ext>
              </a:extLst>
            </p:cNvPr>
            <p:cNvSpPr txBox="1">
              <a:spLocks/>
            </p:cNvSpPr>
            <p:nvPr/>
          </p:nvSpPr>
          <p:spPr>
            <a:xfrm>
              <a:off x="5367190" y="3780621"/>
              <a:ext cx="4902764" cy="279400"/>
            </a:xfrm>
            <a:prstGeom prst="rect">
              <a:avLst/>
            </a:prstGeom>
          </p:spPr>
          <p:txBody>
            <a:bodyPr vert="horz" lIns="0" tIns="45720" rIns="0" bIns="45720" rtlCol="0" anchor="b" anchorCtr="0">
              <a:noAutofit/>
            </a:bodyPr>
            <a:lstStyle>
              <a:lvl1pPr marL="0" indent="0" algn="r" defTabSz="914400" rtl="0" eaLnBrk="1" latinLnBrk="0" hangingPunct="1">
                <a:lnSpc>
                  <a:spcPct val="90000"/>
                </a:lnSpc>
                <a:spcBef>
                  <a:spcPts val="250"/>
                </a:spcBef>
                <a:spcAft>
                  <a:spcPts val="250"/>
                </a:spcAft>
                <a:buFont typeface="Arial" panose="020B0604020202020204" pitchFamily="34" charset="0"/>
                <a:buNone/>
                <a:defRPr lang="en-US" sz="800" b="1" kern="1200">
                  <a:solidFill>
                    <a:schemeClr val="tx1"/>
                  </a:solidFill>
                  <a:latin typeface="Arial" panose="020B0604020202020204" pitchFamily="34" charset="0"/>
                  <a:ea typeface="+mn-ea"/>
                  <a:cs typeface="Arial" panose="020B0604020202020204" pitchFamily="34" charset="0"/>
                </a:defRPr>
              </a:lvl1pPr>
              <a:lvl2pPr marL="228600" indent="-228600" algn="r"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700" kern="1200">
                  <a:solidFill>
                    <a:schemeClr val="tx1"/>
                  </a:solidFill>
                  <a:latin typeface="Arial" panose="020B0604020202020204" pitchFamily="34" charset="0"/>
                  <a:ea typeface="+mn-ea"/>
                  <a:cs typeface="Arial" panose="020B0604020202020204" pitchFamily="34" charset="0"/>
                </a:defRPr>
              </a:lvl2pPr>
              <a:lvl3pPr marL="569913"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3pPr>
              <a:lvl4pPr marL="914400" indent="-228600" algn="r"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4pPr>
              <a:lvl5pPr marL="1258888"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800" i="0" u="none" strike="noStrike" kern="1200" cap="none" spc="0" normalizeH="0" baseline="0" noProof="0">
                  <a:ln>
                    <a:noFill/>
                  </a:ln>
                  <a:solidFill>
                    <a:srgbClr val="5E5F62"/>
                  </a:solidFill>
                  <a:effectLst/>
                  <a:uLnTx/>
                  <a:uFillTx/>
                  <a:latin typeface="Arial"/>
                  <a:ea typeface="+mn-ea"/>
                  <a:cs typeface="Arial"/>
                </a:rPr>
                <a:t>Source: </a:t>
              </a:r>
              <a:r>
                <a:rPr kumimoji="0" lang="en-US" sz="800" b="0" i="0" u="none" strike="noStrike" kern="1200" cap="none" spc="0" normalizeH="0" baseline="0" noProof="0">
                  <a:ln>
                    <a:noFill/>
                  </a:ln>
                  <a:solidFill>
                    <a:srgbClr val="5E5F62"/>
                  </a:solidFill>
                  <a:effectLst/>
                  <a:uLnTx/>
                  <a:uFillTx/>
                  <a:latin typeface="Arial"/>
                  <a:ea typeface="+mn-ea"/>
                  <a:cs typeface="Arial"/>
                </a:rPr>
                <a:t>NERC</a:t>
              </a:r>
              <a:endParaRPr kumimoji="0" lang="en-US" sz="8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endParaRPr>
            </a:p>
          </p:txBody>
        </p:sp>
        <p:pic>
          <p:nvPicPr>
            <p:cNvPr id="24" name="Picture 23">
              <a:extLst>
                <a:ext uri="{FF2B5EF4-FFF2-40B4-BE49-F238E27FC236}">
                  <a16:creationId xmlns:a16="http://schemas.microsoft.com/office/drawing/2014/main" id="{7134472D-6F72-15C7-59BB-E3924292E82C}"/>
                </a:ext>
              </a:extLst>
            </p:cNvPr>
            <p:cNvPicPr>
              <a:picLocks noChangeAspect="1"/>
            </p:cNvPicPr>
            <p:nvPr/>
          </p:nvPicPr>
          <p:blipFill>
            <a:blip r:embed="rId4"/>
            <a:srcRect/>
            <a:stretch/>
          </p:blipFill>
          <p:spPr>
            <a:xfrm>
              <a:off x="5515321" y="1597268"/>
              <a:ext cx="6086058" cy="2141615"/>
            </a:xfrm>
            <a:prstGeom prst="rect">
              <a:avLst/>
            </a:prstGeom>
          </p:spPr>
        </p:pic>
      </p:grpSp>
    </p:spTree>
    <p:extLst>
      <p:ext uri="{BB962C8B-B14F-4D97-AF65-F5344CB8AC3E}">
        <p14:creationId xmlns:p14="http://schemas.microsoft.com/office/powerpoint/2010/main" val="2007921613"/>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A1320E2-EE43-874C-87A4-2DE7CFD87862}"/>
              </a:ext>
            </a:extLst>
          </p:cNvPr>
          <p:cNvSpPr/>
          <p:nvPr/>
        </p:nvSpPr>
        <p:spPr>
          <a:xfrm>
            <a:off x="6019801" y="1145406"/>
            <a:ext cx="5737740" cy="4937760"/>
          </a:xfrm>
          <a:prstGeom prst="rect">
            <a:avLst/>
          </a:prstGeom>
          <a:solidFill>
            <a:schemeClr val="bg1"/>
          </a:solidFill>
          <a:ln w="63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5" name="Picture 4" descr="A map of the united states with different types of nuclear power plants&#10;&#10;AI-generated content may be incorrect.">
            <a:extLst>
              <a:ext uri="{FF2B5EF4-FFF2-40B4-BE49-F238E27FC236}">
                <a16:creationId xmlns:a16="http://schemas.microsoft.com/office/drawing/2014/main" id="{B6258F87-8523-6338-34C8-E7F8AF63CBA0}"/>
              </a:ext>
            </a:extLst>
          </p:cNvPr>
          <p:cNvPicPr>
            <a:picLocks noChangeAspect="1"/>
          </p:cNvPicPr>
          <p:nvPr/>
        </p:nvPicPr>
        <p:blipFill>
          <a:blip r:embed="rId3"/>
          <a:stretch>
            <a:fillRect/>
          </a:stretch>
        </p:blipFill>
        <p:spPr>
          <a:xfrm>
            <a:off x="6168331" y="1478372"/>
            <a:ext cx="5440680" cy="4525425"/>
          </a:xfrm>
          <a:prstGeom prst="rect">
            <a:avLst/>
          </a:prstGeom>
        </p:spPr>
      </p:pic>
      <p:sp>
        <p:nvSpPr>
          <p:cNvPr id="2" name="Slide Number Placeholder 1">
            <a:extLst>
              <a:ext uri="{FF2B5EF4-FFF2-40B4-BE49-F238E27FC236}">
                <a16:creationId xmlns:a16="http://schemas.microsoft.com/office/drawing/2014/main" id="{6ED9F838-D006-65E5-E353-EDBC30ACA194}"/>
              </a:ext>
            </a:extLst>
          </p:cNvPr>
          <p:cNvSpPr>
            <a:spLocks noGrp="1"/>
          </p:cNvSpPr>
          <p:nvPr>
            <p:ph type="sldNum" sz="quarter" idx="4"/>
          </p:nvPr>
        </p:nvSpPr>
        <p:spPr/>
        <p:txBody>
          <a:bodyPr/>
          <a:lstStyle/>
          <a:p>
            <a:fld id="{9AA6D16A-0A68-8445-85DB-A0BE8CCB51C7}" type="slidenum">
              <a:rPr lang="en-US" smtClean="0"/>
              <a:pPr/>
              <a:t>9</a:t>
            </a:fld>
            <a:endParaRPr lang="en-US"/>
          </a:p>
        </p:txBody>
      </p:sp>
      <p:sp>
        <p:nvSpPr>
          <p:cNvPr id="16" name="Title 15">
            <a:extLst>
              <a:ext uri="{FF2B5EF4-FFF2-40B4-BE49-F238E27FC236}">
                <a16:creationId xmlns:a16="http://schemas.microsoft.com/office/drawing/2014/main" id="{91BF0438-15E6-B0A4-0DA1-207AB61FC07F}"/>
              </a:ext>
            </a:extLst>
          </p:cNvPr>
          <p:cNvSpPr>
            <a:spLocks noGrp="1"/>
          </p:cNvSpPr>
          <p:nvPr>
            <p:ph type="title"/>
          </p:nvPr>
        </p:nvSpPr>
        <p:spPr/>
        <p:txBody>
          <a:bodyPr/>
          <a:lstStyle/>
          <a:p>
            <a:r>
              <a:rPr lang="en-US"/>
              <a:t>Activity in Proposed Nuclear Development</a:t>
            </a:r>
          </a:p>
        </p:txBody>
      </p:sp>
      <p:sp>
        <p:nvSpPr>
          <p:cNvPr id="17" name="Text Placeholder 16">
            <a:extLst>
              <a:ext uri="{FF2B5EF4-FFF2-40B4-BE49-F238E27FC236}">
                <a16:creationId xmlns:a16="http://schemas.microsoft.com/office/drawing/2014/main" id="{39A94B85-9B75-039B-18E0-8E6FF7309DC3}"/>
              </a:ext>
            </a:extLst>
          </p:cNvPr>
          <p:cNvSpPr>
            <a:spLocks noGrp="1"/>
          </p:cNvSpPr>
          <p:nvPr>
            <p:ph type="body" sz="quarter" idx="10"/>
          </p:nvPr>
        </p:nvSpPr>
        <p:spPr/>
        <p:txBody>
          <a:bodyPr/>
          <a:lstStyle/>
          <a:p>
            <a:r>
              <a:rPr lang="en-US"/>
              <a:t>03. New Nuclear Development</a:t>
            </a:r>
          </a:p>
        </p:txBody>
      </p:sp>
      <p:sp>
        <p:nvSpPr>
          <p:cNvPr id="10" name="Content Placeholder 9">
            <a:extLst>
              <a:ext uri="{FF2B5EF4-FFF2-40B4-BE49-F238E27FC236}">
                <a16:creationId xmlns:a16="http://schemas.microsoft.com/office/drawing/2014/main" id="{31CEE7EC-5ACD-B507-F850-80EE2EC83B42}"/>
              </a:ext>
            </a:extLst>
          </p:cNvPr>
          <p:cNvSpPr>
            <a:spLocks noGrp="1"/>
          </p:cNvSpPr>
          <p:nvPr>
            <p:ph sz="quarter" idx="12"/>
          </p:nvPr>
        </p:nvSpPr>
        <p:spPr/>
        <p:txBody>
          <a:bodyPr/>
          <a:lstStyle/>
          <a:p>
            <a:pPr marL="0" marR="0" lvl="0" indent="0" algn="r"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800" b="1"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Sources: </a:t>
            </a:r>
            <a:r>
              <a:rPr kumimoji="0" lang="en-US" sz="8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Industry news; company announcements</a:t>
            </a:r>
          </a:p>
        </p:txBody>
      </p:sp>
      <p:graphicFrame>
        <p:nvGraphicFramePr>
          <p:cNvPr id="11" name="Content Placeholder 7">
            <a:extLst>
              <a:ext uri="{FF2B5EF4-FFF2-40B4-BE49-F238E27FC236}">
                <a16:creationId xmlns:a16="http://schemas.microsoft.com/office/drawing/2014/main" id="{CFCD6812-4819-6881-7C69-0DF6EBE3A9F3}"/>
              </a:ext>
            </a:extLst>
          </p:cNvPr>
          <p:cNvGraphicFramePr>
            <a:graphicFrameLocks/>
          </p:cNvGraphicFramePr>
          <p:nvPr>
            <p:extLst>
              <p:ext uri="{D42A27DB-BD31-4B8C-83A1-F6EECF244321}">
                <p14:modId xmlns:p14="http://schemas.microsoft.com/office/powerpoint/2010/main" val="1940834128"/>
              </p:ext>
            </p:extLst>
          </p:nvPr>
        </p:nvGraphicFramePr>
        <p:xfrm>
          <a:off x="470656" y="1107247"/>
          <a:ext cx="5336466" cy="4783836"/>
        </p:xfrm>
        <a:graphic>
          <a:graphicData uri="http://schemas.openxmlformats.org/drawingml/2006/table">
            <a:tbl>
              <a:tblPr firstRow="1" bandRow="1">
                <a:tableStyleId>{72833802-FEF1-4C79-8D5D-14CF1EAF98D9}</a:tableStyleId>
              </a:tblPr>
              <a:tblGrid>
                <a:gridCol w="228600">
                  <a:extLst>
                    <a:ext uri="{9D8B030D-6E8A-4147-A177-3AD203B41FA5}">
                      <a16:colId xmlns:a16="http://schemas.microsoft.com/office/drawing/2014/main" val="3552824192"/>
                    </a:ext>
                  </a:extLst>
                </a:gridCol>
                <a:gridCol w="1554480">
                  <a:extLst>
                    <a:ext uri="{9D8B030D-6E8A-4147-A177-3AD203B41FA5}">
                      <a16:colId xmlns:a16="http://schemas.microsoft.com/office/drawing/2014/main" val="609699046"/>
                    </a:ext>
                  </a:extLst>
                </a:gridCol>
                <a:gridCol w="822960">
                  <a:extLst>
                    <a:ext uri="{9D8B030D-6E8A-4147-A177-3AD203B41FA5}">
                      <a16:colId xmlns:a16="http://schemas.microsoft.com/office/drawing/2014/main" val="3238110233"/>
                    </a:ext>
                  </a:extLst>
                </a:gridCol>
                <a:gridCol w="1084506">
                  <a:extLst>
                    <a:ext uri="{9D8B030D-6E8A-4147-A177-3AD203B41FA5}">
                      <a16:colId xmlns:a16="http://schemas.microsoft.com/office/drawing/2014/main" val="1375838198"/>
                    </a:ext>
                  </a:extLst>
                </a:gridCol>
                <a:gridCol w="1645920">
                  <a:extLst>
                    <a:ext uri="{9D8B030D-6E8A-4147-A177-3AD203B41FA5}">
                      <a16:colId xmlns:a16="http://schemas.microsoft.com/office/drawing/2014/main" val="614516442"/>
                    </a:ext>
                  </a:extLst>
                </a:gridCol>
              </a:tblGrid>
              <a:tr h="0">
                <a:tc>
                  <a:txBody>
                    <a:bodyPr/>
                    <a:lstStyle/>
                    <a:p>
                      <a:pPr algn="ctr" fontAlgn="b"/>
                      <a:endParaRPr lang="en-US" sz="850" b="1" i="0" u="none" strike="noStrike">
                        <a:solidFill>
                          <a:schemeClr val="bg1"/>
                        </a:solidFill>
                        <a:effectLst/>
                        <a:latin typeface="+mn-lt"/>
                      </a:endParaRPr>
                    </a:p>
                  </a:txBody>
                  <a:tcPr marL="0" marR="0" anchor="b">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chemeClr val="tx1"/>
                    </a:solidFill>
                  </a:tcPr>
                </a:tc>
                <a:tc>
                  <a:txBody>
                    <a:bodyPr/>
                    <a:lstStyle/>
                    <a:p>
                      <a:pPr algn="l" fontAlgn="b"/>
                      <a:r>
                        <a:rPr lang="en-US" sz="850" b="1" u="none" strike="noStrike">
                          <a:solidFill>
                            <a:schemeClr val="bg1"/>
                          </a:solidFill>
                          <a:effectLst/>
                          <a:latin typeface="+mn-lt"/>
                        </a:rPr>
                        <a:t>Name </a:t>
                      </a:r>
                      <a:endParaRPr lang="en-US" sz="850" b="1" i="0" u="none" strike="noStrike">
                        <a:solidFill>
                          <a:schemeClr val="bg1"/>
                        </a:solidFill>
                        <a:effectLst/>
                        <a:latin typeface="+mn-lt"/>
                      </a:endParaRPr>
                    </a:p>
                  </a:txBody>
                  <a:tcPr marR="4572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chemeClr val="tx1"/>
                    </a:solidFill>
                  </a:tcPr>
                </a:tc>
                <a:tc>
                  <a:txBody>
                    <a:bodyPr/>
                    <a:lstStyle/>
                    <a:p>
                      <a:pPr algn="ctr" fontAlgn="b"/>
                      <a:r>
                        <a:rPr lang="en-US" sz="850" b="1" u="none" strike="noStrike">
                          <a:solidFill>
                            <a:schemeClr val="bg1"/>
                          </a:solidFill>
                          <a:effectLst/>
                          <a:latin typeface="+mn-lt"/>
                        </a:rPr>
                        <a:t>Total Anticipated Capacity (MW)</a:t>
                      </a:r>
                      <a:endParaRPr lang="en-US" sz="850" b="1" i="0" u="none" strike="noStrike">
                        <a:solidFill>
                          <a:schemeClr val="bg1"/>
                        </a:solidFill>
                        <a:effectLst/>
                        <a:latin typeface="+mn-lt"/>
                      </a:endParaRPr>
                    </a:p>
                  </a:txBody>
                  <a:tcPr marL="0" marR="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miter lim="800000"/>
                    </a:lnB>
                    <a:solidFill>
                      <a:schemeClr val="tx1"/>
                    </a:solidFill>
                  </a:tcPr>
                </a:tc>
                <a:tc>
                  <a:txBody>
                    <a:bodyPr/>
                    <a:lstStyle/>
                    <a:p>
                      <a:pPr algn="ctr" fontAlgn="b"/>
                      <a:r>
                        <a:rPr lang="en-US" sz="850" b="1" u="none" strike="noStrike">
                          <a:solidFill>
                            <a:schemeClr val="bg1"/>
                          </a:solidFill>
                          <a:effectLst/>
                          <a:latin typeface="+mn-lt"/>
                        </a:rPr>
                        <a:t>Parties</a:t>
                      </a:r>
                      <a:endParaRPr lang="en-US" sz="850" b="1" i="0" u="none" strike="noStrike">
                        <a:solidFill>
                          <a:schemeClr val="bg1"/>
                        </a:solidFill>
                        <a:effectLst/>
                        <a:latin typeface="+mn-lt"/>
                      </a:endParaRPr>
                    </a:p>
                  </a:txBody>
                  <a:tcPr marR="4572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miter lim="800000"/>
                    </a:lnB>
                    <a:solidFill>
                      <a:schemeClr val="tx1"/>
                    </a:solidFill>
                  </a:tcPr>
                </a:tc>
                <a:tc>
                  <a:txBody>
                    <a:bodyPr/>
                    <a:lstStyle/>
                    <a:p>
                      <a:pPr algn="l" fontAlgn="b"/>
                      <a:r>
                        <a:rPr lang="en-US" sz="850" b="1" u="none" strike="noStrike">
                          <a:solidFill>
                            <a:schemeClr val="bg1"/>
                          </a:solidFill>
                          <a:effectLst/>
                          <a:latin typeface="+mn-lt"/>
                        </a:rPr>
                        <a:t>Key Dates</a:t>
                      </a:r>
                      <a:endParaRPr lang="en-US" sz="850" b="1" i="0" u="none" strike="noStrike">
                        <a:solidFill>
                          <a:schemeClr val="bg1"/>
                        </a:solidFill>
                        <a:effectLst/>
                        <a:latin typeface="+mn-lt"/>
                      </a:endParaRPr>
                    </a:p>
                  </a:txBody>
                  <a:tcPr marR="4572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miter lim="800000"/>
                    </a:lnB>
                    <a:solidFill>
                      <a:schemeClr val="tx1"/>
                    </a:solidFill>
                  </a:tcPr>
                </a:tc>
                <a:extLst>
                  <a:ext uri="{0D108BD9-81ED-4DB2-BD59-A6C34878D82A}">
                    <a16:rowId xmlns:a16="http://schemas.microsoft.com/office/drawing/2014/main" val="3740892050"/>
                  </a:ext>
                </a:extLst>
              </a:tr>
              <a:tr h="91440">
                <a:tc>
                  <a:txBody>
                    <a:bodyPr/>
                    <a:lstStyle/>
                    <a:p>
                      <a:pPr algn="ctr" fontAlgn="ctr"/>
                      <a:r>
                        <a:rPr lang="en-US" sz="800" b="1" i="0" u="none" strike="noStrike">
                          <a:solidFill>
                            <a:schemeClr val="bg1"/>
                          </a:solidFill>
                          <a:effectLst/>
                          <a:latin typeface="+mn-lt"/>
                        </a:rPr>
                        <a:t>1</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u="none" strike="noStrike">
                          <a:solidFill>
                            <a:schemeClr val="bg1"/>
                          </a:solidFill>
                          <a:effectLst/>
                          <a:latin typeface="+mn-lt"/>
                        </a:rPr>
                        <a:t>Palisades</a:t>
                      </a:r>
                      <a:endParaRPr lang="en-US" sz="800" b="1" i="0" u="none" strike="noStrike">
                        <a:solidFill>
                          <a:schemeClr val="bg1"/>
                        </a:solidFill>
                        <a:effectLst/>
                        <a:latin typeface="+mn-lt"/>
                      </a:endParaRPr>
                    </a:p>
                  </a:txBody>
                  <a:tcPr marR="27432" marT="27432" marB="27432" anchor="ctr">
                    <a:lnL w="12700" cap="flat" cmpd="sng" algn="ctr">
                      <a:solidFill>
                        <a:schemeClr val="bg1"/>
                      </a:solidFill>
                      <a:prstDash val="solid"/>
                      <a:round/>
                      <a:headEnd type="none" w="med" len="med"/>
                      <a:tailEnd type="none" w="med" len="med"/>
                    </a:lnL>
                    <a:lnR>
                      <a:noFill/>
                    </a:lnR>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800</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ctr"/>
                      <a:r>
                        <a:rPr lang="en-US" sz="800" b="0" u="none" strike="noStrike">
                          <a:solidFill>
                            <a:srgbClr val="333333"/>
                          </a:solidFill>
                          <a:effectLst/>
                          <a:latin typeface="+mn-lt"/>
                        </a:rPr>
                        <a:t>Holtec</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l" fontAlgn="ctr"/>
                      <a:r>
                        <a:rPr lang="en-US" sz="800" b="0" u="none" strike="noStrike">
                          <a:solidFill>
                            <a:srgbClr val="333333"/>
                          </a:solidFill>
                          <a:effectLst/>
                          <a:latin typeface="+mn-lt"/>
                        </a:rPr>
                        <a:t>Targeting online by Oct. 2025</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42883997"/>
                  </a:ext>
                </a:extLst>
              </a:tr>
              <a:tr h="91440">
                <a:tc>
                  <a:txBody>
                    <a:bodyPr/>
                    <a:lstStyle/>
                    <a:p>
                      <a:pPr algn="ctr" fontAlgn="ctr"/>
                      <a:r>
                        <a:rPr lang="en-US" sz="800" b="1" i="0" u="none" strike="noStrike">
                          <a:solidFill>
                            <a:schemeClr val="bg1"/>
                          </a:solidFill>
                          <a:effectLst/>
                          <a:latin typeface="+mn-lt"/>
                        </a:rPr>
                        <a:t>2</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u="none" strike="noStrike">
                          <a:solidFill>
                            <a:schemeClr val="bg1"/>
                          </a:solidFill>
                          <a:effectLst/>
                          <a:latin typeface="+mn-lt"/>
                        </a:rPr>
                        <a:t>Three Mile Island Unit 1 </a:t>
                      </a:r>
                      <a:br>
                        <a:rPr lang="en-US" sz="800" b="1" u="none" strike="noStrike">
                          <a:solidFill>
                            <a:schemeClr val="bg1"/>
                          </a:solidFill>
                          <a:effectLst/>
                          <a:latin typeface="+mn-lt"/>
                        </a:rPr>
                      </a:br>
                      <a:r>
                        <a:rPr lang="en-US" sz="800" b="1" u="none" strike="noStrike">
                          <a:solidFill>
                            <a:schemeClr val="bg1"/>
                          </a:solidFill>
                          <a:effectLst/>
                          <a:latin typeface="+mn-lt"/>
                        </a:rPr>
                        <a:t>(Crane Clean Energy Center)</a:t>
                      </a:r>
                      <a:endParaRPr lang="en-US" sz="800" b="1" i="0" u="none" strike="noStrike">
                        <a:solidFill>
                          <a:schemeClr val="bg1"/>
                        </a:solidFill>
                        <a:effectLst/>
                        <a:latin typeface="+mn-lt"/>
                      </a:endParaRP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835</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tc>
                  <a:txBody>
                    <a:bodyPr/>
                    <a:lstStyle/>
                    <a:p>
                      <a:pPr algn="ctr" fontAlgn="ctr"/>
                      <a:r>
                        <a:rPr lang="en-US" sz="800" b="0" u="none" strike="noStrike">
                          <a:solidFill>
                            <a:srgbClr val="333333"/>
                          </a:solidFill>
                          <a:effectLst/>
                          <a:latin typeface="+mn-lt"/>
                        </a:rPr>
                        <a:t>Constellation/ Microsoft</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800" b="0" u="none" strike="noStrike">
                          <a:solidFill>
                            <a:srgbClr val="333333"/>
                          </a:solidFill>
                          <a:effectLst/>
                          <a:latin typeface="+mn-lt"/>
                        </a:rPr>
                        <a:t>Restart targeted for 2028</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774118726"/>
                  </a:ext>
                </a:extLst>
              </a:tr>
              <a:tr h="91440">
                <a:tc>
                  <a:txBody>
                    <a:bodyPr/>
                    <a:lstStyle/>
                    <a:p>
                      <a:pPr algn="ctr" fontAlgn="ctr"/>
                      <a:r>
                        <a:rPr lang="en-US" sz="800" b="1" i="0" u="none" strike="noStrike">
                          <a:solidFill>
                            <a:schemeClr val="bg1"/>
                          </a:solidFill>
                          <a:effectLst/>
                          <a:latin typeface="+mn-lt"/>
                        </a:rPr>
                        <a:t>3</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u="none" strike="noStrike">
                          <a:solidFill>
                            <a:schemeClr val="bg1"/>
                          </a:solidFill>
                          <a:effectLst/>
                          <a:latin typeface="+mn-lt"/>
                        </a:rPr>
                        <a:t>Duane Arnold</a:t>
                      </a:r>
                      <a:endParaRPr lang="en-US" sz="800" b="1" i="0" u="none" strike="noStrike">
                        <a:solidFill>
                          <a:schemeClr val="bg1"/>
                        </a:solidFill>
                        <a:effectLst/>
                        <a:latin typeface="+mn-lt"/>
                      </a:endParaRP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615</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ctr"/>
                      <a:r>
                        <a:rPr lang="en-US" sz="800" b="0" u="none" strike="noStrike">
                          <a:solidFill>
                            <a:srgbClr val="333333"/>
                          </a:solidFill>
                          <a:effectLst/>
                          <a:latin typeface="+mn-lt"/>
                        </a:rPr>
                        <a:t>NextEra Energy</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l" fontAlgn="ctr"/>
                      <a:r>
                        <a:rPr lang="en-US" sz="800" b="0" u="none" strike="noStrike">
                          <a:solidFill>
                            <a:srgbClr val="333333"/>
                          </a:solidFill>
                          <a:effectLst/>
                          <a:latin typeface="+mn-lt"/>
                        </a:rPr>
                        <a:t>Potential restart as early as late 2028; filed licensing change request</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77788211"/>
                  </a:ext>
                </a:extLst>
              </a:tr>
              <a:tr h="91440">
                <a:tc>
                  <a:txBody>
                    <a:bodyPr/>
                    <a:lstStyle/>
                    <a:p>
                      <a:pPr algn="ctr" fontAlgn="ctr"/>
                      <a:r>
                        <a:rPr lang="en-US" sz="800" b="1" i="0" u="none" strike="noStrike">
                          <a:solidFill>
                            <a:schemeClr val="bg1"/>
                          </a:solidFill>
                          <a:effectLst/>
                          <a:latin typeface="+mn-lt"/>
                        </a:rPr>
                        <a:t>4</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u="none" strike="noStrike">
                          <a:solidFill>
                            <a:schemeClr val="bg1"/>
                          </a:solidFill>
                          <a:effectLst/>
                          <a:latin typeface="+mn-lt"/>
                        </a:rPr>
                        <a:t>VC Summer Units 2-3</a:t>
                      </a:r>
                      <a:endParaRPr lang="en-US" sz="800" b="1" i="0" u="none" strike="noStrike">
                        <a:solidFill>
                          <a:schemeClr val="bg1"/>
                        </a:solidFill>
                        <a:effectLst/>
                        <a:latin typeface="+mn-lt"/>
                      </a:endParaRP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Up to 2,200</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tc>
                  <a:txBody>
                    <a:bodyPr/>
                    <a:lstStyle/>
                    <a:p>
                      <a:pPr algn="ctr" fontAlgn="ctr"/>
                      <a:r>
                        <a:rPr lang="en-US" sz="800" b="0" u="none" strike="noStrike">
                          <a:solidFill>
                            <a:srgbClr val="333333"/>
                          </a:solidFill>
                          <a:effectLst/>
                          <a:latin typeface="+mn-lt"/>
                        </a:rPr>
                        <a:t>Santee Cooper</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800" b="0" u="none" strike="noStrike">
                          <a:solidFill>
                            <a:srgbClr val="333333"/>
                          </a:solidFill>
                          <a:effectLst/>
                          <a:latin typeface="+mn-lt"/>
                        </a:rPr>
                        <a:t>Proposals to acquire and finish units due in May 2025</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4208250542"/>
                  </a:ext>
                </a:extLst>
              </a:tr>
              <a:tr h="91440">
                <a:tc>
                  <a:txBody>
                    <a:bodyPr/>
                    <a:lstStyle/>
                    <a:p>
                      <a:pPr algn="ctr" fontAlgn="ctr"/>
                      <a:r>
                        <a:rPr lang="en-US" sz="800" b="1" i="0" u="none" strike="noStrike">
                          <a:solidFill>
                            <a:schemeClr val="bg1"/>
                          </a:solidFill>
                          <a:effectLst/>
                          <a:latin typeface="+mn-lt"/>
                        </a:rPr>
                        <a:t>5</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i="0" u="none" strike="noStrike">
                          <a:solidFill>
                            <a:schemeClr val="bg1"/>
                          </a:solidFill>
                          <a:effectLst/>
                          <a:latin typeface="+mn-lt"/>
                        </a:rPr>
                        <a:t>Point Lepreau</a:t>
                      </a: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100</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ctr"/>
                      <a:r>
                        <a:rPr lang="en-US" sz="800" b="0" i="0" u="none" strike="noStrike">
                          <a:solidFill>
                            <a:srgbClr val="333333"/>
                          </a:solidFill>
                          <a:effectLst/>
                          <a:latin typeface="+mn-lt"/>
                        </a:rPr>
                        <a:t>NB Power/ARC</a:t>
                      </a: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333333"/>
                          </a:solidFill>
                          <a:effectLst/>
                          <a:latin typeface="+mn-lt"/>
                        </a:rPr>
                        <a:t>Expected grid connection in 2030</a:t>
                      </a: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9103456"/>
                  </a:ext>
                </a:extLst>
              </a:tr>
              <a:tr h="91440">
                <a:tc>
                  <a:txBody>
                    <a:bodyPr/>
                    <a:lstStyle/>
                    <a:p>
                      <a:pPr algn="ctr" fontAlgn="ctr"/>
                      <a:r>
                        <a:rPr lang="en-US" sz="800" b="1" i="0" u="none" strike="noStrike">
                          <a:solidFill>
                            <a:schemeClr val="bg1"/>
                          </a:solidFill>
                          <a:effectLst/>
                          <a:latin typeface="+mn-lt"/>
                        </a:rPr>
                        <a:t>6</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u="none" strike="noStrike">
                          <a:solidFill>
                            <a:schemeClr val="bg1"/>
                          </a:solidFill>
                          <a:effectLst/>
                          <a:latin typeface="+mn-lt"/>
                        </a:rPr>
                        <a:t>Seadrift</a:t>
                      </a:r>
                      <a:endParaRPr lang="en-US" sz="800" b="1" i="0" u="none" strike="noStrike">
                        <a:solidFill>
                          <a:schemeClr val="bg1"/>
                        </a:solidFill>
                        <a:effectLst/>
                        <a:latin typeface="+mn-lt"/>
                      </a:endParaRP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400</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tc>
                  <a:txBody>
                    <a:bodyPr/>
                    <a:lstStyle/>
                    <a:p>
                      <a:pPr algn="ctr" fontAlgn="ctr"/>
                      <a:r>
                        <a:rPr lang="en-US" sz="800" b="0" u="none" strike="noStrike">
                          <a:solidFill>
                            <a:srgbClr val="333333"/>
                          </a:solidFill>
                          <a:effectLst/>
                          <a:latin typeface="+mn-lt"/>
                        </a:rPr>
                        <a:t>Dow Chemical/</a:t>
                      </a:r>
                      <a:br>
                        <a:rPr lang="en-US" sz="800" b="0" u="none" strike="noStrike">
                          <a:solidFill>
                            <a:srgbClr val="333333"/>
                          </a:solidFill>
                          <a:effectLst/>
                          <a:latin typeface="+mn-lt"/>
                        </a:rPr>
                      </a:br>
                      <a:r>
                        <a:rPr lang="en-US" sz="800" b="0" u="none" strike="noStrike">
                          <a:solidFill>
                            <a:srgbClr val="333333"/>
                          </a:solidFill>
                          <a:effectLst/>
                          <a:latin typeface="+mn-lt"/>
                        </a:rPr>
                        <a:t>X-Energy</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800" b="0" u="none" strike="noStrike">
                          <a:solidFill>
                            <a:srgbClr val="333333"/>
                          </a:solidFill>
                          <a:effectLst/>
                          <a:latin typeface="+mn-lt"/>
                        </a:rPr>
                        <a:t>Construction starting in 2026; completion expected by 2030</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4224019238"/>
                  </a:ext>
                </a:extLst>
              </a:tr>
              <a:tr h="91440">
                <a:tc>
                  <a:txBody>
                    <a:bodyPr/>
                    <a:lstStyle/>
                    <a:p>
                      <a:pPr algn="ctr" fontAlgn="ctr"/>
                      <a:r>
                        <a:rPr lang="en-US" sz="800" b="1" i="0" u="none" strike="noStrike">
                          <a:solidFill>
                            <a:schemeClr val="bg1"/>
                          </a:solidFill>
                          <a:effectLst/>
                          <a:latin typeface="+mn-lt"/>
                        </a:rPr>
                        <a:t>7</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u="none" strike="noStrike">
                          <a:solidFill>
                            <a:schemeClr val="bg1"/>
                          </a:solidFill>
                          <a:effectLst/>
                          <a:latin typeface="+mn-lt"/>
                        </a:rPr>
                        <a:t>Kairos</a:t>
                      </a:r>
                      <a:endParaRPr lang="en-US" sz="800" b="1" i="0" u="none" strike="noStrike">
                        <a:solidFill>
                          <a:schemeClr val="bg1"/>
                        </a:solidFill>
                        <a:effectLst/>
                        <a:latin typeface="+mn-lt"/>
                      </a:endParaRP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500</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ctr"/>
                      <a:r>
                        <a:rPr lang="en-US" sz="800" b="0" u="none" strike="noStrike">
                          <a:solidFill>
                            <a:srgbClr val="333333"/>
                          </a:solidFill>
                          <a:effectLst/>
                          <a:latin typeface="+mn-lt"/>
                        </a:rPr>
                        <a:t>Kairos/Google</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l" fontAlgn="ctr"/>
                      <a:r>
                        <a:rPr lang="en-US" sz="800" b="0" u="none" strike="noStrike">
                          <a:solidFill>
                            <a:srgbClr val="333333"/>
                          </a:solidFill>
                          <a:effectLst/>
                          <a:latin typeface="+mn-lt"/>
                        </a:rPr>
                        <a:t>First unit by 2030</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556671"/>
                  </a:ext>
                </a:extLst>
              </a:tr>
              <a:tr h="91440">
                <a:tc>
                  <a:txBody>
                    <a:bodyPr/>
                    <a:lstStyle/>
                    <a:p>
                      <a:pPr algn="ctr" fontAlgn="ctr"/>
                      <a:r>
                        <a:rPr lang="en-US" sz="800" b="1" i="0" u="none" strike="noStrike">
                          <a:solidFill>
                            <a:schemeClr val="bg1"/>
                          </a:solidFill>
                          <a:effectLst/>
                          <a:latin typeface="+mn-lt"/>
                        </a:rPr>
                        <a:t>8</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u="none" strike="noStrike">
                          <a:solidFill>
                            <a:schemeClr val="bg1"/>
                          </a:solidFill>
                          <a:effectLst/>
                          <a:latin typeface="+mn-lt"/>
                        </a:rPr>
                        <a:t>Palisades – SMR</a:t>
                      </a:r>
                      <a:endParaRPr lang="en-US" sz="800" b="1" i="0" u="none" strike="noStrike">
                        <a:solidFill>
                          <a:schemeClr val="bg1"/>
                        </a:solidFill>
                        <a:effectLst/>
                        <a:latin typeface="+mn-lt"/>
                      </a:endParaRP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600</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tc>
                  <a:txBody>
                    <a:bodyPr/>
                    <a:lstStyle/>
                    <a:p>
                      <a:pPr algn="ctr" fontAlgn="ctr"/>
                      <a:r>
                        <a:rPr lang="en-US" sz="800" b="0" u="none" strike="noStrike">
                          <a:solidFill>
                            <a:srgbClr val="333333"/>
                          </a:solidFill>
                          <a:effectLst/>
                          <a:latin typeface="+mn-lt"/>
                        </a:rPr>
                        <a:t>Holtec</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800" b="0" u="none" strike="noStrike">
                          <a:solidFill>
                            <a:srgbClr val="333333"/>
                          </a:solidFill>
                          <a:effectLst/>
                          <a:latin typeface="+mn-lt"/>
                        </a:rPr>
                        <a:t>Procurement expected in 2025, construction in 2027, and operations in 2030 or early 2031</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275882758"/>
                  </a:ext>
                </a:extLst>
              </a:tr>
              <a:tr h="91440">
                <a:tc>
                  <a:txBody>
                    <a:bodyPr/>
                    <a:lstStyle/>
                    <a:p>
                      <a:pPr algn="ctr" fontAlgn="ctr"/>
                      <a:r>
                        <a:rPr lang="en-US" sz="800" b="1" i="0" u="none" strike="noStrike">
                          <a:solidFill>
                            <a:schemeClr val="bg1"/>
                          </a:solidFill>
                          <a:effectLst/>
                          <a:latin typeface="+mn-lt"/>
                        </a:rPr>
                        <a:t>9</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u="none" strike="noStrike">
                          <a:solidFill>
                            <a:schemeClr val="bg1"/>
                          </a:solidFill>
                          <a:effectLst/>
                          <a:latin typeface="+mn-lt"/>
                        </a:rPr>
                        <a:t>Natrium Demonstration Project </a:t>
                      </a:r>
                      <a:endParaRPr lang="en-US" sz="800" b="1" i="0" u="none" strike="noStrike">
                        <a:solidFill>
                          <a:schemeClr val="bg1"/>
                        </a:solidFill>
                        <a:effectLst/>
                        <a:latin typeface="+mn-lt"/>
                      </a:endParaRP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840</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ctr"/>
                      <a:r>
                        <a:rPr lang="en-US" sz="800" b="0" u="none" strike="noStrike">
                          <a:solidFill>
                            <a:srgbClr val="333333"/>
                          </a:solidFill>
                          <a:effectLst/>
                          <a:latin typeface="+mn-lt"/>
                        </a:rPr>
                        <a:t>TerraPower/ Microsoft</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l" fontAlgn="ctr"/>
                      <a:r>
                        <a:rPr lang="en-US" sz="800" b="0" u="none" strike="noStrike">
                          <a:solidFill>
                            <a:srgbClr val="333333"/>
                          </a:solidFill>
                          <a:effectLst/>
                          <a:latin typeface="+mn-lt"/>
                        </a:rPr>
                        <a:t>Non-nuclear construction began June 2024, nuclear construction pending NRC permit approval</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51391653"/>
                  </a:ext>
                </a:extLst>
              </a:tr>
              <a:tr h="91440">
                <a:tc>
                  <a:txBody>
                    <a:bodyPr/>
                    <a:lstStyle/>
                    <a:p>
                      <a:pPr algn="ctr" fontAlgn="ctr"/>
                      <a:r>
                        <a:rPr lang="en-US" sz="800" b="1" i="0" u="none" strike="noStrike">
                          <a:solidFill>
                            <a:schemeClr val="bg1"/>
                          </a:solidFill>
                          <a:effectLst/>
                          <a:latin typeface="+mn-lt"/>
                        </a:rPr>
                        <a:t>10</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u="none" strike="noStrike">
                          <a:solidFill>
                            <a:schemeClr val="bg1"/>
                          </a:solidFill>
                          <a:effectLst/>
                          <a:latin typeface="+mn-lt"/>
                        </a:rPr>
                        <a:t>Energy Northwest</a:t>
                      </a:r>
                      <a:endParaRPr lang="en-US" sz="800" b="1" i="0" u="none" strike="noStrike">
                        <a:solidFill>
                          <a:schemeClr val="bg1"/>
                        </a:solidFill>
                        <a:effectLst/>
                        <a:latin typeface="+mn-lt"/>
                      </a:endParaRP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960</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tc>
                  <a:txBody>
                    <a:bodyPr/>
                    <a:lstStyle/>
                    <a:p>
                      <a:pPr algn="ctr" fontAlgn="ctr"/>
                      <a:r>
                        <a:rPr lang="en-US" sz="800" b="0" u="none" strike="noStrike">
                          <a:solidFill>
                            <a:srgbClr val="333333"/>
                          </a:solidFill>
                          <a:effectLst/>
                          <a:latin typeface="+mn-lt"/>
                        </a:rPr>
                        <a:t>Energy Northwest/ </a:t>
                      </a:r>
                      <a:br>
                        <a:rPr lang="en-US" sz="800" b="0" u="none" strike="noStrike">
                          <a:solidFill>
                            <a:srgbClr val="333333"/>
                          </a:solidFill>
                          <a:effectLst/>
                          <a:latin typeface="+mn-lt"/>
                        </a:rPr>
                      </a:br>
                      <a:r>
                        <a:rPr lang="en-US" sz="800" b="0" u="none" strike="noStrike">
                          <a:solidFill>
                            <a:srgbClr val="333333"/>
                          </a:solidFill>
                          <a:effectLst/>
                          <a:latin typeface="+mn-lt"/>
                        </a:rPr>
                        <a:t>X-Energy/Amazon</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800" b="0" u="none" strike="noStrike">
                          <a:solidFill>
                            <a:srgbClr val="333333"/>
                          </a:solidFill>
                          <a:effectLst/>
                          <a:latin typeface="+mn-lt"/>
                        </a:rPr>
                        <a:t>TBD</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109126093"/>
                  </a:ext>
                </a:extLst>
              </a:tr>
              <a:tr h="91440">
                <a:tc>
                  <a:txBody>
                    <a:bodyPr/>
                    <a:lstStyle/>
                    <a:p>
                      <a:pPr algn="ctr" fontAlgn="ctr"/>
                      <a:r>
                        <a:rPr lang="en-US" sz="800" b="1" i="0" u="none" strike="noStrike">
                          <a:solidFill>
                            <a:schemeClr val="bg1"/>
                          </a:solidFill>
                          <a:effectLst/>
                          <a:latin typeface="+mn-lt"/>
                        </a:rPr>
                        <a:t>11</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u="none" strike="noStrike">
                          <a:solidFill>
                            <a:schemeClr val="bg1"/>
                          </a:solidFill>
                          <a:effectLst/>
                          <a:latin typeface="+mn-lt"/>
                        </a:rPr>
                        <a:t>Darlington</a:t>
                      </a:r>
                      <a:endParaRPr lang="en-US" sz="800" b="1" i="0" u="none" strike="noStrike">
                        <a:solidFill>
                          <a:schemeClr val="bg1"/>
                        </a:solidFill>
                        <a:effectLst/>
                        <a:latin typeface="+mn-lt"/>
                      </a:endParaRP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1,200</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ctr"/>
                      <a:r>
                        <a:rPr lang="en-US" sz="800" b="0" u="none" strike="noStrike">
                          <a:solidFill>
                            <a:srgbClr val="333333"/>
                          </a:solidFill>
                          <a:effectLst/>
                          <a:latin typeface="+mn-lt"/>
                        </a:rPr>
                        <a:t>Ontario Power Generation/GE Hitachi/Aecon</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l" fontAlgn="ctr"/>
                      <a:r>
                        <a:rPr lang="en-US" sz="800" b="0" u="none" strike="noStrike">
                          <a:solidFill>
                            <a:srgbClr val="333333"/>
                          </a:solidFill>
                          <a:effectLst/>
                          <a:latin typeface="+mn-lt"/>
                        </a:rPr>
                        <a:t>First reactor to be completed by 2028, with additional SMRs coming online between 2034 and 2036</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14290495"/>
                  </a:ext>
                </a:extLst>
              </a:tr>
              <a:tr h="91440">
                <a:tc>
                  <a:txBody>
                    <a:bodyPr/>
                    <a:lstStyle/>
                    <a:p>
                      <a:pPr algn="ctr" fontAlgn="ctr"/>
                      <a:r>
                        <a:rPr lang="en-US" sz="800" b="1" i="0" u="none" strike="noStrike">
                          <a:solidFill>
                            <a:schemeClr val="bg1"/>
                          </a:solidFill>
                          <a:effectLst/>
                          <a:latin typeface="+mn-lt"/>
                        </a:rPr>
                        <a:t>12</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i="0" u="none" strike="noStrike">
                          <a:solidFill>
                            <a:schemeClr val="bg1"/>
                          </a:solidFill>
                          <a:effectLst/>
                          <a:latin typeface="+mn-lt"/>
                        </a:rPr>
                        <a:t>Belews Creek</a:t>
                      </a: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1,500</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tc>
                  <a:txBody>
                    <a:bodyPr/>
                    <a:lstStyle/>
                    <a:p>
                      <a:pPr algn="ctr" fontAlgn="ctr"/>
                      <a:r>
                        <a:rPr lang="en-US" sz="800" b="0" i="0" u="none" strike="noStrike">
                          <a:solidFill>
                            <a:srgbClr val="333333"/>
                          </a:solidFill>
                          <a:effectLst/>
                          <a:latin typeface="+mn-lt"/>
                        </a:rPr>
                        <a:t>Duke Energy/</a:t>
                      </a:r>
                      <a:br>
                        <a:rPr lang="en-US" sz="800" b="0" i="0" u="none" strike="noStrike">
                          <a:solidFill>
                            <a:srgbClr val="333333"/>
                          </a:solidFill>
                          <a:effectLst/>
                          <a:latin typeface="+mn-lt"/>
                        </a:rPr>
                      </a:br>
                      <a:r>
                        <a:rPr lang="en-US" sz="800" b="0" i="0" u="none" strike="noStrike">
                          <a:solidFill>
                            <a:srgbClr val="333333"/>
                          </a:solidFill>
                          <a:effectLst/>
                          <a:latin typeface="+mn-lt"/>
                        </a:rPr>
                        <a:t>GE Hitachi</a:t>
                      </a: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800" b="0" i="0" u="none" strike="noStrike">
                          <a:solidFill>
                            <a:srgbClr val="333333"/>
                          </a:solidFill>
                          <a:effectLst/>
                          <a:latin typeface="+mn-lt"/>
                        </a:rPr>
                        <a:t>First 300-MW unit by 2034; one additional unit per year for 5 following years</a:t>
                      </a: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851713577"/>
                  </a:ext>
                </a:extLst>
              </a:tr>
              <a:tr h="91440">
                <a:tc>
                  <a:txBody>
                    <a:bodyPr/>
                    <a:lstStyle/>
                    <a:p>
                      <a:pPr algn="ctr" fontAlgn="ctr"/>
                      <a:r>
                        <a:rPr lang="en-US" sz="800" b="1" i="0" u="none" strike="noStrike">
                          <a:solidFill>
                            <a:schemeClr val="bg1"/>
                          </a:solidFill>
                          <a:effectLst/>
                          <a:latin typeface="+mn-lt"/>
                        </a:rPr>
                        <a:t>13</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l" fontAlgn="ctr"/>
                      <a:r>
                        <a:rPr lang="en-US" sz="800" b="1" u="none" strike="noStrike">
                          <a:solidFill>
                            <a:schemeClr val="bg1"/>
                          </a:solidFill>
                          <a:effectLst/>
                          <a:latin typeface="+mn-lt"/>
                        </a:rPr>
                        <a:t>Additional X-Energy projects</a:t>
                      </a:r>
                      <a:endParaRPr lang="en-US" sz="800" b="1" i="0" u="none" strike="noStrike">
                        <a:solidFill>
                          <a:schemeClr val="bg1"/>
                        </a:solidFill>
                        <a:effectLst/>
                        <a:latin typeface="+mn-lt"/>
                      </a:endParaRP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5,000</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ctr"/>
                      <a:r>
                        <a:rPr lang="en-US" sz="800" b="0" u="none" strike="noStrike">
                          <a:solidFill>
                            <a:srgbClr val="333333"/>
                          </a:solidFill>
                          <a:effectLst/>
                          <a:latin typeface="+mn-lt"/>
                        </a:rPr>
                        <a:t>Amazon</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l" fontAlgn="ctr"/>
                      <a:r>
                        <a:rPr lang="en-US" sz="800" b="0" u="none" strike="noStrike">
                          <a:solidFill>
                            <a:srgbClr val="333333"/>
                          </a:solidFill>
                          <a:effectLst/>
                          <a:latin typeface="+mn-lt"/>
                        </a:rPr>
                        <a:t>By 2039</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58208387"/>
                  </a:ext>
                </a:extLst>
              </a:tr>
              <a:tr h="0">
                <a:tc>
                  <a:txBody>
                    <a:bodyPr/>
                    <a:lstStyle/>
                    <a:p>
                      <a:pPr algn="ctr" fontAlgn="ctr"/>
                      <a:r>
                        <a:rPr lang="en-US" sz="800" b="1" i="0" u="none" strike="noStrike">
                          <a:solidFill>
                            <a:schemeClr val="bg1"/>
                          </a:solidFill>
                          <a:effectLst/>
                          <a:latin typeface="+mn-lt"/>
                        </a:rPr>
                        <a:t>14</a:t>
                      </a:r>
                    </a:p>
                  </a:txBody>
                  <a:tcPr marL="0" marR="0" marT="27432" marB="2743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2A9C2"/>
                    </a:solidFill>
                  </a:tcPr>
                </a:tc>
                <a:tc>
                  <a:txBody>
                    <a:bodyPr/>
                    <a:lstStyle/>
                    <a:p>
                      <a:pPr algn="l" fontAlgn="ctr"/>
                      <a:r>
                        <a:rPr lang="en-US" sz="800" b="1" u="none" strike="noStrike">
                          <a:solidFill>
                            <a:schemeClr val="bg1"/>
                          </a:solidFill>
                          <a:effectLst/>
                          <a:latin typeface="+mn-lt"/>
                        </a:rPr>
                        <a:t>Clinch River</a:t>
                      </a:r>
                      <a:endParaRPr lang="en-US" sz="800" b="1" i="0" u="none" strike="noStrike">
                        <a:solidFill>
                          <a:schemeClr val="bg1"/>
                        </a:solidFill>
                        <a:effectLst/>
                        <a:latin typeface="+mn-lt"/>
                      </a:endParaRPr>
                    </a:p>
                  </a:txBody>
                  <a:tcPr marR="27432" marT="27432" marB="27432"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2A9C2"/>
                    </a:solidFill>
                  </a:tcPr>
                </a:tc>
                <a:tc>
                  <a:txBody>
                    <a:bodyPr/>
                    <a:lstStyle/>
                    <a:p>
                      <a:pPr algn="ctr" fontAlgn="ctr"/>
                      <a:r>
                        <a:rPr lang="en-US" sz="800" b="0" i="0" u="none" strike="noStrike">
                          <a:solidFill>
                            <a:srgbClr val="333333"/>
                          </a:solidFill>
                          <a:effectLst/>
                          <a:latin typeface="+mn-lt"/>
                        </a:rPr>
                        <a:t>TBD</a:t>
                      </a:r>
                    </a:p>
                  </a:txBody>
                  <a:tcPr marL="0" marR="0" marT="27432" marB="27432" anchor="ctr">
                    <a:lnL>
                      <a:noFill/>
                    </a:lnL>
                    <a:lnR w="12700" cap="flat" cmpd="sng" algn="ctr">
                      <a:solidFill>
                        <a:schemeClr val="accent2"/>
                      </a:solidFill>
                      <a:prstDash val="solid"/>
                      <a:round/>
                      <a:headEnd type="none" w="med" len="med"/>
                      <a:tailEnd type="none" w="med" len="med"/>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fontAlgn="ctr"/>
                      <a:r>
                        <a:rPr lang="en-US" sz="800" b="0" u="none" strike="noStrike">
                          <a:solidFill>
                            <a:srgbClr val="333333"/>
                          </a:solidFill>
                          <a:effectLst/>
                          <a:latin typeface="+mn-lt"/>
                        </a:rPr>
                        <a:t>TVA</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800" b="0" u="none" strike="noStrike">
                          <a:solidFill>
                            <a:srgbClr val="333333"/>
                          </a:solidFill>
                          <a:effectLst/>
                          <a:latin typeface="+mn-lt"/>
                        </a:rPr>
                        <a:t>TBD</a:t>
                      </a:r>
                      <a:endParaRPr lang="en-US" sz="800" b="0" i="0" u="none" strike="noStrike">
                        <a:solidFill>
                          <a:srgbClr val="333333"/>
                        </a:solidFill>
                        <a:effectLst/>
                        <a:latin typeface="+mn-lt"/>
                      </a:endParaRPr>
                    </a:p>
                  </a:txBody>
                  <a:tcPr marR="27432" marT="27432" marB="27432" anchor="ct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561798152"/>
                  </a:ext>
                </a:extLst>
              </a:tr>
            </a:tbl>
          </a:graphicData>
        </a:graphic>
      </p:graphicFrame>
      <p:sp>
        <p:nvSpPr>
          <p:cNvPr id="14" name="TextBox 13">
            <a:extLst>
              <a:ext uri="{FF2B5EF4-FFF2-40B4-BE49-F238E27FC236}">
                <a16:creationId xmlns:a16="http://schemas.microsoft.com/office/drawing/2014/main" id="{631C6A58-774C-F37F-010E-01C8CD7CA1BE}"/>
              </a:ext>
            </a:extLst>
          </p:cNvPr>
          <p:cNvSpPr txBox="1"/>
          <p:nvPr/>
        </p:nvSpPr>
        <p:spPr>
          <a:xfrm>
            <a:off x="6335487" y="1222125"/>
            <a:ext cx="5106369" cy="523220"/>
          </a:xfrm>
          <a:prstGeom prst="rect">
            <a:avLst/>
          </a:prstGeom>
          <a:solidFill>
            <a:schemeClr val="bg1"/>
          </a:solidFill>
          <a:ln>
            <a:noFill/>
          </a:ln>
        </p:spPr>
        <p:txBody>
          <a:bodyPr wrap="square" lIns="45720" rIns="45720" rtlCol="0" anchor="ctr">
            <a:spAutoFit/>
          </a:bodyPr>
          <a:lstStyle/>
          <a:p>
            <a:pPr marL="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400" b="1"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Selected Activity in Nuclear Power Development in</a:t>
            </a:r>
            <a:br>
              <a:rPr kumimoji="0" lang="en-US" sz="1400" b="1"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br>
            <a:r>
              <a:rPr kumimoji="0" lang="en-US" sz="1400" b="1"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North America Since January 2024</a:t>
            </a:r>
          </a:p>
        </p:txBody>
      </p:sp>
      <p:sp>
        <p:nvSpPr>
          <p:cNvPr id="15" name="Content Placeholder 13">
            <a:extLst>
              <a:ext uri="{FF2B5EF4-FFF2-40B4-BE49-F238E27FC236}">
                <a16:creationId xmlns:a16="http://schemas.microsoft.com/office/drawing/2014/main" id="{7C53F375-2773-F109-2CAF-596C00248A9B}"/>
              </a:ext>
            </a:extLst>
          </p:cNvPr>
          <p:cNvSpPr txBox="1">
            <a:spLocks/>
          </p:cNvSpPr>
          <p:nvPr/>
        </p:nvSpPr>
        <p:spPr>
          <a:xfrm>
            <a:off x="5985594" y="6026801"/>
            <a:ext cx="4034399" cy="279400"/>
          </a:xfrm>
          <a:prstGeom prst="rect">
            <a:avLst/>
          </a:prstGeom>
        </p:spPr>
        <p:txBody>
          <a:bodyPr vert="horz" lIns="0" tIns="45720" rIns="0" bIns="45720" rtlCol="0" anchor="b" anchorCtr="0">
            <a:noAutofit/>
          </a:bodyPr>
          <a:lstStyle>
            <a:lvl1pPr marL="0" indent="0" algn="r" defTabSz="914400" rtl="0" eaLnBrk="1" latinLnBrk="0" hangingPunct="1">
              <a:lnSpc>
                <a:spcPct val="90000"/>
              </a:lnSpc>
              <a:spcBef>
                <a:spcPts val="250"/>
              </a:spcBef>
              <a:spcAft>
                <a:spcPts val="250"/>
              </a:spcAft>
              <a:buFont typeface="Arial" panose="020B0604020202020204" pitchFamily="34" charset="0"/>
              <a:buNone/>
              <a:defRPr lang="en-US" sz="800" b="1" kern="1200">
                <a:solidFill>
                  <a:schemeClr val="tx1"/>
                </a:solidFill>
                <a:latin typeface="Arial" panose="020B0604020202020204" pitchFamily="34" charset="0"/>
                <a:ea typeface="+mn-ea"/>
                <a:cs typeface="Arial" panose="020B0604020202020204" pitchFamily="34" charset="0"/>
              </a:defRPr>
            </a:lvl1pPr>
            <a:lvl2pPr marL="228600" indent="-228600" algn="r"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700" kern="1200">
                <a:solidFill>
                  <a:schemeClr val="tx1"/>
                </a:solidFill>
                <a:latin typeface="Arial" panose="020B0604020202020204" pitchFamily="34" charset="0"/>
                <a:ea typeface="+mn-ea"/>
                <a:cs typeface="Arial" panose="020B0604020202020204" pitchFamily="34" charset="0"/>
              </a:defRPr>
            </a:lvl2pPr>
            <a:lvl3pPr marL="569913"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3pPr>
            <a:lvl4pPr marL="914400" indent="-228600" algn="r"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4pPr>
            <a:lvl5pPr marL="1258888"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80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Source: </a:t>
            </a:r>
            <a:r>
              <a:rPr kumimoji="0" lang="en-US" sz="800" b="0" i="0" u="none" strike="noStrike" kern="1200" cap="none" spc="0" normalizeH="0" baseline="0" noProof="0" err="1">
                <a:ln>
                  <a:noFill/>
                </a:ln>
                <a:solidFill>
                  <a:srgbClr val="5E5F62"/>
                </a:solidFill>
                <a:effectLst/>
                <a:uLnTx/>
                <a:uFillTx/>
                <a:latin typeface="Arial" panose="020B0604020202020204" pitchFamily="34" charset="0"/>
                <a:ea typeface="+mn-ea"/>
                <a:cs typeface="Arial" panose="020B0604020202020204" pitchFamily="34" charset="0"/>
              </a:rPr>
              <a:t>ScottMadden</a:t>
            </a:r>
            <a:r>
              <a:rPr kumimoji="0" lang="en-US" sz="8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 research</a:t>
            </a:r>
          </a:p>
        </p:txBody>
      </p:sp>
    </p:spTree>
    <p:extLst>
      <p:ext uri="{BB962C8B-B14F-4D97-AF65-F5344CB8AC3E}">
        <p14:creationId xmlns:p14="http://schemas.microsoft.com/office/powerpoint/2010/main" val="1830650553"/>
      </p:ext>
    </p:extLst>
  </p:cSld>
  <p:clrMapOvr>
    <a:masterClrMapping/>
  </p:clrMapOvr>
  <p:transition/>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3DA48-373C-9119-2B20-BA460383BBE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3F8F73-6F7F-8F19-0603-8B676E78CC51}"/>
              </a:ext>
            </a:extLst>
          </p:cNvPr>
          <p:cNvSpPr>
            <a:spLocks noGrp="1"/>
          </p:cNvSpPr>
          <p:nvPr>
            <p:ph type="sldNum" sz="quarter" idx="4"/>
          </p:nvPr>
        </p:nvSpPr>
        <p:spPr/>
        <p:txBody>
          <a:bodyPr/>
          <a:lstStyle/>
          <a:p>
            <a:pPr lvl="0"/>
            <a:fld id="{9AA6D16A-0A68-8445-85DB-A0BE8CCB51C7}" type="slidenum">
              <a:rPr lang="en-US" noProof="0" smtClean="0"/>
              <a:pPr lvl="0"/>
              <a:t>10</a:t>
            </a:fld>
            <a:endParaRPr lang="en-US" noProof="0"/>
          </a:p>
        </p:txBody>
      </p:sp>
      <p:sp>
        <p:nvSpPr>
          <p:cNvPr id="3" name="Title 2">
            <a:extLst>
              <a:ext uri="{FF2B5EF4-FFF2-40B4-BE49-F238E27FC236}">
                <a16:creationId xmlns:a16="http://schemas.microsoft.com/office/drawing/2014/main" id="{B6F837CB-51C3-43F9-9D27-1B0B75A7345C}"/>
              </a:ext>
            </a:extLst>
          </p:cNvPr>
          <p:cNvSpPr>
            <a:spLocks noGrp="1"/>
          </p:cNvSpPr>
          <p:nvPr>
            <p:ph type="title"/>
          </p:nvPr>
        </p:nvSpPr>
        <p:spPr/>
        <p:txBody>
          <a:bodyPr/>
          <a:lstStyle/>
          <a:p>
            <a:r>
              <a:rPr lang="en-US"/>
              <a:t>Data Centers and Other Large Loads Serve as Catalysts for Nuclear </a:t>
            </a:r>
          </a:p>
        </p:txBody>
      </p:sp>
      <p:sp>
        <p:nvSpPr>
          <p:cNvPr id="4" name="Text Placeholder 3">
            <a:extLst>
              <a:ext uri="{FF2B5EF4-FFF2-40B4-BE49-F238E27FC236}">
                <a16:creationId xmlns:a16="http://schemas.microsoft.com/office/drawing/2014/main" id="{C4F5D775-7D58-374E-0E0E-99D307A5969C}"/>
              </a:ext>
            </a:extLst>
          </p:cNvPr>
          <p:cNvSpPr>
            <a:spLocks noGrp="1"/>
          </p:cNvSpPr>
          <p:nvPr>
            <p:ph type="body" sz="quarter" idx="10"/>
          </p:nvPr>
        </p:nvSpPr>
        <p:spPr/>
        <p:txBody>
          <a:bodyPr/>
          <a:lstStyle/>
          <a:p>
            <a:r>
              <a:rPr lang="en-US"/>
              <a:t>03. New Nuclear Development</a:t>
            </a:r>
          </a:p>
        </p:txBody>
      </p:sp>
      <p:sp>
        <p:nvSpPr>
          <p:cNvPr id="26" name="Content Placeholder 25">
            <a:extLst>
              <a:ext uri="{FF2B5EF4-FFF2-40B4-BE49-F238E27FC236}">
                <a16:creationId xmlns:a16="http://schemas.microsoft.com/office/drawing/2014/main" id="{8740D74D-DFDD-5DB4-6C3A-C2E3D9CCE409}"/>
              </a:ext>
            </a:extLst>
          </p:cNvPr>
          <p:cNvSpPr>
            <a:spLocks noGrp="1"/>
          </p:cNvSpPr>
          <p:nvPr>
            <p:ph sz="quarter" idx="11"/>
          </p:nvPr>
        </p:nvSpPr>
        <p:spPr>
          <a:xfrm>
            <a:off x="438150" y="1115568"/>
            <a:ext cx="3368303" cy="5083006"/>
          </a:xfrm>
        </p:spPr>
        <p:txBody>
          <a:bodyPr/>
          <a:lstStyle/>
          <a:p>
            <a:pPr marL="114300" algn="l">
              <a:spcBef>
                <a:spcPts val="300"/>
              </a:spcBef>
              <a:spcAft>
                <a:spcPts val="300"/>
              </a:spcAft>
              <a:buClr>
                <a:srgbClr val="26BCD7"/>
              </a:buClr>
              <a:buSzPct val="100000"/>
            </a:pPr>
            <a:r>
              <a:rPr lang="en-US"/>
              <a:t>AI and Nuclear</a:t>
            </a:r>
          </a:p>
          <a:p>
            <a:pPr marL="342900" indent="-228600" algn="l">
              <a:spcBef>
                <a:spcPts val="300"/>
              </a:spcBef>
              <a:spcAft>
                <a:spcPts val="300"/>
              </a:spcAft>
              <a:buClr>
                <a:srgbClr val="26BCD7"/>
              </a:buClr>
              <a:buSzPct val="100000"/>
              <a:buFont typeface="Wingdings" panose="05000000000000000000" pitchFamily="2" charset="2"/>
              <a:buChar char="n"/>
            </a:pPr>
            <a:r>
              <a:rPr lang="en-US" sz="1100" b="0"/>
              <a:t>The Natrium Demonstration Project, the reopening of Three Mile Island, Kairos Power, and X-Energy projects are associated with Microsoft, Google, and Amazon respectively, who are looking to power their ever-increasing power demand from AI and data centers.</a:t>
            </a:r>
          </a:p>
          <a:p>
            <a:pPr marL="342900" indent="-228600" algn="l">
              <a:spcBef>
                <a:spcPts val="300"/>
              </a:spcBef>
              <a:spcAft>
                <a:spcPts val="300"/>
              </a:spcAft>
              <a:buClr>
                <a:srgbClr val="26BCD7"/>
              </a:buClr>
              <a:buSzPct val="100000"/>
              <a:buFont typeface="Wingdings" panose="05000000000000000000" pitchFamily="2" charset="2"/>
              <a:buChar char="n"/>
            </a:pPr>
            <a:r>
              <a:rPr lang="en-US" sz="1100" b="0" err="1"/>
              <a:t>Hyperscalers</a:t>
            </a:r>
            <a:r>
              <a:rPr lang="en-US" sz="1100" b="0"/>
              <a:t> are attracted to nuclear because of its baseload and carbon-free characteristics, as most continue their commitments to carbon targets. They are considering both front-of-the-meter and behind-the-meter (e.g., Microsoft/ Crane Energy Center) arrangements.</a:t>
            </a:r>
          </a:p>
          <a:p>
            <a:pPr marL="342900" indent="-228600" algn="l">
              <a:spcBef>
                <a:spcPts val="300"/>
              </a:spcBef>
              <a:spcAft>
                <a:spcPts val="300"/>
              </a:spcAft>
              <a:buClr>
                <a:srgbClr val="26BCD7"/>
              </a:buClr>
              <a:buSzPct val="100000"/>
              <a:buFont typeface="Wingdings" panose="05000000000000000000" pitchFamily="2" charset="2"/>
              <a:buChar char="n"/>
            </a:pPr>
            <a:r>
              <a:rPr lang="en-US" sz="1100" b="0"/>
              <a:t>Restarts of Duane Arnold, Palisades, and Darlington have been announced by utilities and independent power providers to meet rising demand, particularly from large loads, as projected demand increases. Completion of V.C. Summer Units 2-3 is being investigated.</a:t>
            </a:r>
            <a:endParaRPr lang="en-US" sz="1100" b="0" i="1"/>
          </a:p>
          <a:p>
            <a:pPr marL="342900" indent="-228600" algn="l">
              <a:spcBef>
                <a:spcPts val="300"/>
              </a:spcBef>
              <a:spcAft>
                <a:spcPts val="300"/>
              </a:spcAft>
              <a:buClr>
                <a:srgbClr val="26BCD7"/>
              </a:buClr>
              <a:buSzPct val="100000"/>
              <a:buFont typeface="Wingdings" panose="05000000000000000000" pitchFamily="2" charset="2"/>
              <a:buChar char="n"/>
            </a:pPr>
            <a:r>
              <a:rPr lang="en-US" sz="1100" b="0"/>
              <a:t>Some tech companies are entering into multi-unit deals. Of note are announcements by Amazon with X-Energy for 5 GW of power and Google with Kairos for 500 MW that will be procured through power purchase agreements.</a:t>
            </a:r>
          </a:p>
          <a:p>
            <a:pPr marL="342900" indent="-228600" algn="l">
              <a:spcBef>
                <a:spcPts val="300"/>
              </a:spcBef>
              <a:spcAft>
                <a:spcPts val="300"/>
              </a:spcAft>
              <a:buClr>
                <a:srgbClr val="26BCD7"/>
              </a:buClr>
              <a:buSzPct val="100000"/>
              <a:buFont typeface="Wingdings" panose="05000000000000000000" pitchFamily="2" charset="2"/>
              <a:buChar char="n"/>
            </a:pPr>
            <a:r>
              <a:rPr lang="en-US" sz="1100" b="0"/>
              <a:t>At the March 2025 CERAWeek, large energy users pledged to support tripling global nuclear capacity by 2050. However, stronger investment signals and policy frameworks are required to achieve that goal. </a:t>
            </a:r>
          </a:p>
        </p:txBody>
      </p:sp>
      <p:sp>
        <p:nvSpPr>
          <p:cNvPr id="40" name="Content Placeholder 39">
            <a:extLst>
              <a:ext uri="{FF2B5EF4-FFF2-40B4-BE49-F238E27FC236}">
                <a16:creationId xmlns:a16="http://schemas.microsoft.com/office/drawing/2014/main" id="{C5843EAD-1A2F-DCDA-0817-8FB4AC53FCBD}"/>
              </a:ext>
            </a:extLst>
          </p:cNvPr>
          <p:cNvSpPr>
            <a:spLocks noGrp="1"/>
          </p:cNvSpPr>
          <p:nvPr>
            <p:ph sz="quarter" idx="13"/>
          </p:nvPr>
        </p:nvSpPr>
        <p:spPr>
          <a:xfrm>
            <a:off x="5924551" y="6382125"/>
            <a:ext cx="5263684" cy="279400"/>
          </a:xfrm>
        </p:spPr>
        <p:txBody>
          <a:bodyPr/>
          <a:lstStyle/>
          <a:p>
            <a:r>
              <a:rPr lang="en-US" sz="800"/>
              <a:t>Sources: </a:t>
            </a:r>
            <a:r>
              <a:rPr lang="en-US" sz="800" b="0"/>
              <a:t>S&amp;P Global Market Intelligence; Power magazine; International Atomic Energy Agency; </a:t>
            </a:r>
            <a:br>
              <a:rPr lang="en-US" sz="800" b="0"/>
            </a:br>
            <a:r>
              <a:rPr lang="en-US" sz="800" b="0"/>
              <a:t>industry news; company announcements; ScottMadden research</a:t>
            </a:r>
          </a:p>
        </p:txBody>
      </p:sp>
      <p:sp>
        <p:nvSpPr>
          <p:cNvPr id="14" name="Rectangle 13">
            <a:extLst>
              <a:ext uri="{FF2B5EF4-FFF2-40B4-BE49-F238E27FC236}">
                <a16:creationId xmlns:a16="http://schemas.microsoft.com/office/drawing/2014/main" id="{7407F2DA-6553-65AA-E7D0-43B124DB5412}"/>
              </a:ext>
            </a:extLst>
          </p:cNvPr>
          <p:cNvSpPr/>
          <p:nvPr/>
        </p:nvSpPr>
        <p:spPr>
          <a:xfrm>
            <a:off x="3929741" y="1358463"/>
            <a:ext cx="7892143" cy="3868445"/>
          </a:xfrm>
          <a:prstGeom prst="rect">
            <a:avLst/>
          </a:prstGeom>
          <a:solidFill>
            <a:srgbClr val="FFFFFF"/>
          </a:solidFill>
          <a:ln w="63500" cap="flat" cmpd="sng" algn="ctr">
            <a:solidFill>
              <a:srgbClr val="FFFFFF">
                <a:lumMod val="8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569D7533-DD08-8B5F-D902-17DFB6012F61}"/>
              </a:ext>
            </a:extLst>
          </p:cNvPr>
          <p:cNvSpPr txBox="1"/>
          <p:nvPr/>
        </p:nvSpPr>
        <p:spPr>
          <a:xfrm>
            <a:off x="4362671" y="1469553"/>
            <a:ext cx="7026283" cy="461665"/>
          </a:xfrm>
          <a:prstGeom prst="rect">
            <a:avLst/>
          </a:prstGeom>
          <a:noFill/>
          <a:ln>
            <a:noFill/>
          </a:ln>
        </p:spPr>
        <p:txBody>
          <a:bodyPr wrap="none" lIns="45720" rIns="45720" rtlCol="0">
            <a:spAutoFit/>
          </a:bodyPr>
          <a:lstStyle/>
          <a:p>
            <a:pPr marL="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200" b="1"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Selected 2024 Transactions Between Large Tech Companies and Nuclear Developers/Operators</a:t>
            </a:r>
            <a:br>
              <a:rPr kumimoji="0" lang="en-US" sz="1200" b="1"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br>
            <a:r>
              <a:rPr kumimoji="0" lang="en-US" sz="1200" b="1"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vs. Market Capitalization for Selected Nuclear-Focused Companies</a:t>
            </a:r>
          </a:p>
        </p:txBody>
      </p:sp>
      <p:pic>
        <p:nvPicPr>
          <p:cNvPr id="17" name="Picture 16" descr="A graph showing the energy prices&#10;&#10;AI-generated content may be incorrect.">
            <a:extLst>
              <a:ext uri="{FF2B5EF4-FFF2-40B4-BE49-F238E27FC236}">
                <a16:creationId xmlns:a16="http://schemas.microsoft.com/office/drawing/2014/main" id="{D1FFAC2F-C6A1-D926-B8DE-3B2BA0201EDC}"/>
              </a:ext>
            </a:extLst>
          </p:cNvPr>
          <p:cNvPicPr>
            <a:picLocks noChangeAspect="1"/>
          </p:cNvPicPr>
          <p:nvPr/>
        </p:nvPicPr>
        <p:blipFill>
          <a:blip r:embed="rId3"/>
          <a:srcRect b="20335"/>
          <a:stretch/>
        </p:blipFill>
        <p:spPr>
          <a:xfrm>
            <a:off x="4053028" y="2028978"/>
            <a:ext cx="7645568" cy="3024936"/>
          </a:xfrm>
          <a:prstGeom prst="rect">
            <a:avLst/>
          </a:prstGeom>
        </p:spPr>
      </p:pic>
      <p:sp>
        <p:nvSpPr>
          <p:cNvPr id="6" name="Content Placeholder 13">
            <a:extLst>
              <a:ext uri="{FF2B5EF4-FFF2-40B4-BE49-F238E27FC236}">
                <a16:creationId xmlns:a16="http://schemas.microsoft.com/office/drawing/2014/main" id="{453A209A-73AF-11AB-6C48-73775625C585}"/>
              </a:ext>
            </a:extLst>
          </p:cNvPr>
          <p:cNvSpPr txBox="1">
            <a:spLocks/>
          </p:cNvSpPr>
          <p:nvPr/>
        </p:nvSpPr>
        <p:spPr>
          <a:xfrm>
            <a:off x="4010784" y="5280372"/>
            <a:ext cx="7335926" cy="514748"/>
          </a:xfrm>
          <a:prstGeom prst="rect">
            <a:avLst/>
          </a:prstGeom>
          <a:noFill/>
        </p:spPr>
        <p:txBody>
          <a:bodyPr vert="horz" lIns="0" tIns="45720" rIns="0" bIns="45720" rtlCol="0" anchor="t" anchorCtr="0">
            <a:noAutofit/>
          </a:bodyPr>
          <a:lstStyle>
            <a:lvl1pPr marL="0" indent="0" algn="r" defTabSz="914400" rtl="0" eaLnBrk="1" latinLnBrk="0" hangingPunct="1">
              <a:lnSpc>
                <a:spcPct val="90000"/>
              </a:lnSpc>
              <a:spcBef>
                <a:spcPts val="250"/>
              </a:spcBef>
              <a:spcAft>
                <a:spcPts val="250"/>
              </a:spcAft>
              <a:buFont typeface="Arial" panose="020B0604020202020204" pitchFamily="34" charset="0"/>
              <a:buNone/>
              <a:defRPr lang="en-US" sz="800" b="1" kern="1200">
                <a:solidFill>
                  <a:schemeClr val="tx1"/>
                </a:solidFill>
                <a:latin typeface="Arial" panose="020B0604020202020204" pitchFamily="34" charset="0"/>
                <a:ea typeface="+mn-ea"/>
                <a:cs typeface="Arial" panose="020B0604020202020204" pitchFamily="34" charset="0"/>
              </a:defRPr>
            </a:lvl1pPr>
            <a:lvl2pPr marL="228600" indent="-228600" algn="r"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700" kern="1200">
                <a:solidFill>
                  <a:schemeClr val="tx1"/>
                </a:solidFill>
                <a:latin typeface="Arial" panose="020B0604020202020204" pitchFamily="34" charset="0"/>
                <a:ea typeface="+mn-ea"/>
                <a:cs typeface="Arial" panose="020B0604020202020204" pitchFamily="34" charset="0"/>
              </a:defRPr>
            </a:lvl2pPr>
            <a:lvl3pPr marL="569913"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3pPr>
            <a:lvl4pPr marL="914400" indent="-228600" algn="r"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4pPr>
            <a:lvl5pPr marL="1258888"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80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Notes: </a:t>
            </a:r>
            <a:r>
              <a:rPr kumimoji="0" lang="en-US" sz="8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As of Jan. 6, 2025. Companies included in market capitalization total are Constellation Energy Corp.; Dominion Energy, Inc., </a:t>
            </a:r>
            <a:r>
              <a:rPr kumimoji="0" lang="en-US" sz="800" b="0" i="0" u="none" strike="noStrike" kern="1200" cap="none" spc="0" normalizeH="0" baseline="0" noProof="0" err="1">
                <a:ln>
                  <a:noFill/>
                </a:ln>
                <a:solidFill>
                  <a:srgbClr val="5E5F62"/>
                </a:solidFill>
                <a:effectLst/>
                <a:uLnTx/>
                <a:uFillTx/>
                <a:latin typeface="Arial" panose="020B0604020202020204" pitchFamily="34" charset="0"/>
                <a:ea typeface="+mn-ea"/>
                <a:cs typeface="Arial" panose="020B0604020202020204" pitchFamily="34" charset="0"/>
              </a:rPr>
              <a:t>NuScale</a:t>
            </a:r>
            <a:r>
              <a:rPr kumimoji="0" lang="en-US" sz="8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 Power Corp.; and </a:t>
            </a:r>
            <a:r>
              <a:rPr kumimoji="0" lang="en-US" sz="800" b="0" i="0" u="none" strike="noStrike" kern="1200" cap="none" spc="0" normalizeH="0" baseline="0" noProof="0" err="1">
                <a:ln>
                  <a:noFill/>
                </a:ln>
                <a:solidFill>
                  <a:srgbClr val="5E5F62"/>
                </a:solidFill>
                <a:effectLst/>
                <a:uLnTx/>
                <a:uFillTx/>
                <a:latin typeface="Arial" panose="020B0604020202020204" pitchFamily="34" charset="0"/>
                <a:ea typeface="+mn-ea"/>
                <a:cs typeface="Arial" panose="020B0604020202020204" pitchFamily="34" charset="0"/>
              </a:rPr>
              <a:t>Oklo</a:t>
            </a:r>
            <a:r>
              <a:rPr kumimoji="0" lang="en-US" sz="8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 Inc.</a:t>
            </a:r>
          </a:p>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80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Source: </a:t>
            </a:r>
            <a:r>
              <a:rPr kumimoji="0" lang="en-US" sz="8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S&amp;P Global Market Intelligence</a:t>
            </a:r>
          </a:p>
        </p:txBody>
      </p:sp>
    </p:spTree>
    <p:extLst>
      <p:ext uri="{BB962C8B-B14F-4D97-AF65-F5344CB8AC3E}">
        <p14:creationId xmlns:p14="http://schemas.microsoft.com/office/powerpoint/2010/main" val="3863770645"/>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5C10D-0D9B-F723-3A5A-234FA382B3F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FA13D4-99CC-0931-7685-DE026916B9ED}"/>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316A299D-0C95-A607-6441-7FFC4A3B2364}"/>
              </a:ext>
            </a:extLst>
          </p:cNvPr>
          <p:cNvSpPr>
            <a:spLocks noGrp="1"/>
          </p:cNvSpPr>
          <p:nvPr>
            <p:ph type="title"/>
          </p:nvPr>
        </p:nvSpPr>
        <p:spPr/>
        <p:txBody>
          <a:bodyPr/>
          <a:lstStyle/>
          <a:p>
            <a:r>
              <a:rPr lang="en-US"/>
              <a:t>Federal Policy and Support Remain Important</a:t>
            </a:r>
          </a:p>
        </p:txBody>
      </p:sp>
      <p:sp>
        <p:nvSpPr>
          <p:cNvPr id="4" name="Text Placeholder 3">
            <a:extLst>
              <a:ext uri="{FF2B5EF4-FFF2-40B4-BE49-F238E27FC236}">
                <a16:creationId xmlns:a16="http://schemas.microsoft.com/office/drawing/2014/main" id="{B20200D4-5193-B3F5-FFD6-EFD6586BC995}"/>
              </a:ext>
            </a:extLst>
          </p:cNvPr>
          <p:cNvSpPr>
            <a:spLocks noGrp="1"/>
          </p:cNvSpPr>
          <p:nvPr>
            <p:ph type="body" sz="quarter" idx="10"/>
          </p:nvPr>
        </p:nvSpPr>
        <p:spPr/>
        <p:txBody>
          <a:bodyPr/>
          <a:lstStyle/>
          <a:p>
            <a:r>
              <a:rPr lang="en-US"/>
              <a:t>03. New Nuclear Development</a:t>
            </a:r>
          </a:p>
        </p:txBody>
      </p:sp>
      <p:sp>
        <p:nvSpPr>
          <p:cNvPr id="10" name="Content Placeholder 9">
            <a:extLst>
              <a:ext uri="{FF2B5EF4-FFF2-40B4-BE49-F238E27FC236}">
                <a16:creationId xmlns:a16="http://schemas.microsoft.com/office/drawing/2014/main" id="{92C224C8-D5D4-F27B-0C29-03A7B5AA6328}"/>
              </a:ext>
            </a:extLst>
          </p:cNvPr>
          <p:cNvSpPr>
            <a:spLocks noGrp="1"/>
          </p:cNvSpPr>
          <p:nvPr>
            <p:ph sz="quarter" idx="11"/>
          </p:nvPr>
        </p:nvSpPr>
        <p:spPr/>
        <p:txBody>
          <a:bodyPr numCol="1" spcCol="457200"/>
          <a:lstStyle/>
          <a:p>
            <a:r>
              <a:rPr lang="en-US"/>
              <a:t>Accelerating Development Through the ADVANCE Act</a:t>
            </a:r>
          </a:p>
          <a:p>
            <a:pPr lvl="1"/>
            <a:r>
              <a:rPr lang="en-US"/>
              <a:t>Nuclear power, with its baseload and emissions-free characteristics, is enjoying bipartisan support both for decarbonization and energy security.</a:t>
            </a:r>
          </a:p>
          <a:p>
            <a:pPr lvl="1"/>
            <a:r>
              <a:rPr lang="en-US"/>
              <a:t>With such bipartisan support, the ADVANCE Act was enacted in July 2024. The act aims to modernize U.S. Nuclear Regulatory Commission (NRC) licensing, incentivize competition, reduce fees, and streamline permitting of advanced reactors by:</a:t>
            </a:r>
          </a:p>
          <a:p>
            <a:pPr lvl="2"/>
            <a:r>
              <a:rPr lang="en-US"/>
              <a:t>Directing NRC to reduce fees for first-time advanced reactor applications</a:t>
            </a:r>
          </a:p>
          <a:p>
            <a:pPr lvl="2"/>
            <a:r>
              <a:rPr lang="en-US"/>
              <a:t>Creating a prize for the first advanced reactor deployment equivalent to the NRC licensing fees</a:t>
            </a:r>
          </a:p>
          <a:p>
            <a:pPr lvl="2"/>
            <a:r>
              <a:rPr lang="en-US"/>
              <a:t>Directing NRC to develop guidelines that expedite licensing for reactors at existing nuclear plants and former fossil fuel sites </a:t>
            </a:r>
          </a:p>
        </p:txBody>
      </p:sp>
      <p:sp>
        <p:nvSpPr>
          <p:cNvPr id="11" name="Content Placeholder 10">
            <a:extLst>
              <a:ext uri="{FF2B5EF4-FFF2-40B4-BE49-F238E27FC236}">
                <a16:creationId xmlns:a16="http://schemas.microsoft.com/office/drawing/2014/main" id="{D2A5E101-E220-7010-D9B6-F24BE4E0133C}"/>
              </a:ext>
            </a:extLst>
          </p:cNvPr>
          <p:cNvSpPr>
            <a:spLocks noGrp="1"/>
          </p:cNvSpPr>
          <p:nvPr>
            <p:ph sz="quarter" idx="12"/>
          </p:nvPr>
        </p:nvSpPr>
        <p:spPr/>
        <p:txBody>
          <a:bodyPr/>
          <a:lstStyle/>
          <a:p>
            <a:pPr algn="l">
              <a:spcBef>
                <a:spcPts val="300"/>
              </a:spcBef>
              <a:spcAft>
                <a:spcPts val="300"/>
              </a:spcAft>
              <a:buClr>
                <a:srgbClr val="26BCD7"/>
              </a:buClr>
              <a:buSzPct val="100000"/>
            </a:pPr>
            <a:r>
              <a:rPr lang="en-US"/>
              <a:t>U.S. and Canadian Federal Support for Projects</a:t>
            </a:r>
          </a:p>
          <a:p>
            <a:pPr lvl="1"/>
            <a:r>
              <a:rPr lang="en-US" b="0"/>
              <a:t>The Department of Energy (DOE) is providing funding or loan commitments for the Natrium Gen IV project as well as the Palisades (MI) Gen II restart. In mid-March, DOE authorized disbursement of $56 million of the possible $1.52 billion Palisades loan guarantee.</a:t>
            </a:r>
          </a:p>
          <a:p>
            <a:pPr lvl="1"/>
            <a:r>
              <a:rPr lang="en-US" b="0"/>
              <a:t>The Trump administration has indicated support for nuclear power in at least two executive orders signed on January 20, 2025</a:t>
            </a:r>
            <a:r>
              <a:rPr lang="en-US"/>
              <a:t>:</a:t>
            </a:r>
          </a:p>
          <a:p>
            <a:pPr lvl="2"/>
            <a:r>
              <a:rPr lang="en-US"/>
              <a:t>EO 14154 (Unleashing American Energy): Agencies must identify any agency actions that have imposed “an undue burden on the identification, development or use of domestic energy resources,” including nuclear energy resources, and suspend, revise, or rescind those actions.</a:t>
            </a:r>
          </a:p>
          <a:p>
            <a:pPr lvl="2"/>
            <a:r>
              <a:rPr lang="en-US"/>
              <a:t>EO 14156 (Declaring a National Energy Emergency): Agencies shall exercise any lawful authorities to facilitate development of domestic energy sources, which includes the transportation and refining of uranium.</a:t>
            </a:r>
          </a:p>
          <a:p>
            <a:pPr lvl="1"/>
            <a:r>
              <a:rPr lang="en-US" b="0"/>
              <a:t>Canada has joined </a:t>
            </a:r>
            <a:r>
              <a:rPr lang="en-US"/>
              <a:t>several other countries in targeting a tripling of nuclear capacity by 2050. The Canadian federal government is enabling this through regulatory support as well as funding. For example, in March 2025, the Canadian Minister of Energy and Natural Resources announced a $304 million loan to help fund design of a new, large-scale CANDU reactor. It is also providing $55 million to help fund SMR development in Ontario and Saskatchewan. </a:t>
            </a:r>
            <a:endParaRPr lang="en-US" b="0"/>
          </a:p>
        </p:txBody>
      </p:sp>
      <p:sp>
        <p:nvSpPr>
          <p:cNvPr id="6" name="Content Placeholder 5">
            <a:extLst>
              <a:ext uri="{FF2B5EF4-FFF2-40B4-BE49-F238E27FC236}">
                <a16:creationId xmlns:a16="http://schemas.microsoft.com/office/drawing/2014/main" id="{49FF11A5-F212-942C-0423-5F3E044F8CBF}"/>
              </a:ext>
            </a:extLst>
          </p:cNvPr>
          <p:cNvSpPr>
            <a:spLocks noGrp="1"/>
          </p:cNvSpPr>
          <p:nvPr>
            <p:ph sz="quarter" idx="13"/>
          </p:nvPr>
        </p:nvSpPr>
        <p:spPr>
          <a:xfrm>
            <a:off x="6717671" y="6382125"/>
            <a:ext cx="4470563" cy="279400"/>
          </a:xfrm>
        </p:spPr>
        <p:txBody>
          <a:bodyPr/>
          <a:lstStyle/>
          <a:p>
            <a:r>
              <a:rPr lang="en-US" sz="800"/>
              <a:t>Sources: </a:t>
            </a:r>
            <a:r>
              <a:rPr lang="en-US" sz="800" b="0"/>
              <a:t>J.P. Morgan; U.S. Dept. of Energy; Federal Register; Natural Resources Canada</a:t>
            </a:r>
          </a:p>
        </p:txBody>
      </p:sp>
      <p:sp>
        <p:nvSpPr>
          <p:cNvPr id="5" name="Rounded Rectangle 4">
            <a:extLst>
              <a:ext uri="{FF2B5EF4-FFF2-40B4-BE49-F238E27FC236}">
                <a16:creationId xmlns:a16="http://schemas.microsoft.com/office/drawing/2014/main" id="{FC65D89F-8579-149A-EFBC-C7E94B29870D}"/>
              </a:ext>
            </a:extLst>
          </p:cNvPr>
          <p:cNvSpPr/>
          <p:nvPr/>
        </p:nvSpPr>
        <p:spPr>
          <a:xfrm>
            <a:off x="581026" y="4205193"/>
            <a:ext cx="5268685" cy="1099777"/>
          </a:xfrm>
          <a:prstGeom prst="roundRect">
            <a:avLst>
              <a:gd name="adj" fmla="val 11426"/>
            </a:avLst>
          </a:prstGeom>
          <a:solidFill>
            <a:srgbClr val="424243"/>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274320" bIns="91440" rtlCol="0" anchor="ct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i="1" u="none" strike="noStrike" kern="1200" cap="none" spc="0" normalizeH="0" baseline="0" noProof="0">
                <a:ln>
                  <a:noFill/>
                </a:ln>
                <a:solidFill>
                  <a:schemeClr val="bg1"/>
                </a:solidFill>
                <a:effectLst/>
                <a:uLnTx/>
                <a:uFillTx/>
                <a:latin typeface="Arial" panose="020B0604020202020204"/>
                <a:ea typeface="+mn-ea"/>
                <a:cs typeface="Arial" panose="020B0604020202020204" pitchFamily="34" charset="0"/>
              </a:rPr>
              <a:t>We are working to </a:t>
            </a:r>
            <a:r>
              <a:rPr kumimoji="0" lang="en-US" sz="1400" b="1" i="1" u="none" strike="noStrike" kern="1200" cap="none" spc="0" normalizeH="0" baseline="0" noProof="0">
                <a:ln>
                  <a:noFill/>
                </a:ln>
                <a:solidFill>
                  <a:srgbClr val="26BCD7"/>
                </a:solidFill>
                <a:effectLst/>
                <a:uLnTx/>
                <a:uFillTx/>
                <a:latin typeface="Arial" panose="020B0604020202020204"/>
                <a:ea typeface="+mn-ea"/>
                <a:cs typeface="Arial" panose="020B0604020202020204" pitchFamily="34" charset="0"/>
              </a:rPr>
              <a:t>launch </a:t>
            </a:r>
            <a:r>
              <a:rPr kumimoji="0" lang="en-US" sz="1400" i="1" u="none" strike="noStrike" kern="1200" cap="none" spc="0" normalizeH="0" baseline="0" noProof="0">
                <a:ln>
                  <a:noFill/>
                </a:ln>
                <a:solidFill>
                  <a:schemeClr val="bg1"/>
                </a:solidFill>
                <a:effectLst/>
                <a:uLnTx/>
                <a:uFillTx/>
                <a:latin typeface="Arial" panose="020B0604020202020204"/>
                <a:ea typeface="+mn-ea"/>
                <a:cs typeface="Arial" panose="020B0604020202020204" pitchFamily="34" charset="0"/>
              </a:rPr>
              <a:t>the long-awaited</a:t>
            </a:r>
            <a:r>
              <a:rPr kumimoji="0" lang="en-US" sz="1400" b="1" i="1" u="none" strike="noStrike" kern="1200" cap="none" spc="0" normalizeH="0" baseline="0" noProof="0">
                <a:ln>
                  <a:noFill/>
                </a:ln>
                <a:solidFill>
                  <a:srgbClr val="26BCD7"/>
                </a:solidFill>
                <a:effectLst/>
                <a:uLnTx/>
                <a:uFillTx/>
                <a:latin typeface="Arial" panose="020B0604020202020204"/>
                <a:ea typeface="+mn-ea"/>
                <a:cs typeface="Arial" panose="020B0604020202020204" pitchFamily="34" charset="0"/>
              </a:rPr>
              <a:t> American nuclear renaissance, fission, and fusion.</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—Chris Wright, Secretary, Department of Energy</a:t>
            </a:r>
            <a:endParaRPr kumimoji="0" lang="en-US" sz="1400" b="1" i="1"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endParaRPr>
          </a:p>
        </p:txBody>
      </p:sp>
      <p:sp>
        <p:nvSpPr>
          <p:cNvPr id="7" name="Content Placeholder 4">
            <a:extLst>
              <a:ext uri="{FF2B5EF4-FFF2-40B4-BE49-F238E27FC236}">
                <a16:creationId xmlns:a16="http://schemas.microsoft.com/office/drawing/2014/main" id="{056B3C50-728D-B8FB-3E73-30C272EBEDE7}"/>
              </a:ext>
            </a:extLst>
          </p:cNvPr>
          <p:cNvSpPr txBox="1">
            <a:spLocks/>
          </p:cNvSpPr>
          <p:nvPr/>
        </p:nvSpPr>
        <p:spPr>
          <a:xfrm>
            <a:off x="748294" y="3702273"/>
            <a:ext cx="731170" cy="1323439"/>
          </a:xfrm>
          <a:prstGeom prst="rect">
            <a:avLst/>
          </a:prstGeom>
        </p:spPr>
        <p:txBody>
          <a:bodyPr vert="horz" wrap="square" lIns="45720" tIns="45720" rIns="45720" bIns="45720" rtlCol="0" anchor="ctr">
            <a:sp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US" sz="8000">
                <a:solidFill>
                  <a:schemeClr val="accent2"/>
                </a:solidFill>
                <a:latin typeface="+mn-lt"/>
              </a:rPr>
              <a:t>“</a:t>
            </a:r>
          </a:p>
        </p:txBody>
      </p:sp>
    </p:spTree>
    <p:extLst>
      <p:ext uri="{BB962C8B-B14F-4D97-AF65-F5344CB8AC3E}">
        <p14:creationId xmlns:p14="http://schemas.microsoft.com/office/powerpoint/2010/main" val="2547760573"/>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829853A-2304-183D-789E-EB61180D1579}"/>
              </a:ext>
            </a:extLst>
          </p:cNvPr>
          <p:cNvSpPr/>
          <p:nvPr/>
        </p:nvSpPr>
        <p:spPr>
          <a:xfrm>
            <a:off x="488583" y="1134818"/>
            <a:ext cx="6728509" cy="4892040"/>
          </a:xfrm>
          <a:prstGeom prst="rect">
            <a:avLst/>
          </a:prstGeom>
          <a:solidFill>
            <a:srgbClr val="FFFFFF"/>
          </a:solidFill>
          <a:ln w="63500" cap="flat" cmpd="sng" algn="ctr">
            <a:solidFill>
              <a:srgbClr val="FFFFFF">
                <a:lumMod val="8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25" name="Group 24">
            <a:extLst>
              <a:ext uri="{FF2B5EF4-FFF2-40B4-BE49-F238E27FC236}">
                <a16:creationId xmlns:a16="http://schemas.microsoft.com/office/drawing/2014/main" id="{71197A42-5B32-632D-C4CA-CC82F78870DC}"/>
              </a:ext>
            </a:extLst>
          </p:cNvPr>
          <p:cNvGrpSpPr>
            <a:grpSpLocks noChangeAspect="1"/>
          </p:cNvGrpSpPr>
          <p:nvPr/>
        </p:nvGrpSpPr>
        <p:grpSpPr>
          <a:xfrm>
            <a:off x="660306" y="1460414"/>
            <a:ext cx="6400803" cy="4184569"/>
            <a:chOff x="5157992" y="1665629"/>
            <a:chExt cx="2936367" cy="1919171"/>
          </a:xfrm>
          <a:solidFill>
            <a:srgbClr val="B2B3B2"/>
          </a:solidFill>
        </p:grpSpPr>
        <p:sp>
          <p:nvSpPr>
            <p:cNvPr id="26" name="Freeform 5">
              <a:extLst>
                <a:ext uri="{FF2B5EF4-FFF2-40B4-BE49-F238E27FC236}">
                  <a16:creationId xmlns:a16="http://schemas.microsoft.com/office/drawing/2014/main" id="{E7A259B5-2DD1-FD96-2598-F6D023670C0D}"/>
                </a:ext>
              </a:extLst>
            </p:cNvPr>
            <p:cNvSpPr>
              <a:spLocks/>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7" name="Freeform 6">
              <a:extLst>
                <a:ext uri="{FF2B5EF4-FFF2-40B4-BE49-F238E27FC236}">
                  <a16:creationId xmlns:a16="http://schemas.microsoft.com/office/drawing/2014/main" id="{891C30FE-724D-0917-F79E-37C104DA3E46}"/>
                </a:ext>
              </a:extLst>
            </p:cNvPr>
            <p:cNvSpPr>
              <a:spLocks/>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rgbClr val="26BCD7"/>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28" name="Freeform 7">
              <a:extLst>
                <a:ext uri="{FF2B5EF4-FFF2-40B4-BE49-F238E27FC236}">
                  <a16:creationId xmlns:a16="http://schemas.microsoft.com/office/drawing/2014/main" id="{6163B36A-C769-71DA-A38B-8365327E241D}"/>
                </a:ext>
              </a:extLst>
            </p:cNvPr>
            <p:cNvSpPr>
              <a:spLocks/>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chemeClr val="tx1"/>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30" name="Freeform 8">
              <a:extLst>
                <a:ext uri="{FF2B5EF4-FFF2-40B4-BE49-F238E27FC236}">
                  <a16:creationId xmlns:a16="http://schemas.microsoft.com/office/drawing/2014/main" id="{E3571D2D-096E-5AB8-9BB3-2D2D46D0AEAC}"/>
                </a:ext>
              </a:extLst>
            </p:cNvPr>
            <p:cNvSpPr>
              <a:spLocks/>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32" name="Freeform 9">
              <a:extLst>
                <a:ext uri="{FF2B5EF4-FFF2-40B4-BE49-F238E27FC236}">
                  <a16:creationId xmlns:a16="http://schemas.microsoft.com/office/drawing/2014/main" id="{613505CA-486B-724A-4578-8ABA1AC09704}"/>
                </a:ext>
              </a:extLst>
            </p:cNvPr>
            <p:cNvSpPr>
              <a:spLocks/>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rgbClr val="26BCD7"/>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34" name="Freeform 10">
              <a:extLst>
                <a:ext uri="{FF2B5EF4-FFF2-40B4-BE49-F238E27FC236}">
                  <a16:creationId xmlns:a16="http://schemas.microsoft.com/office/drawing/2014/main" id="{E8E5994B-2200-1F78-EB98-4A9B2E94B869}"/>
                </a:ext>
              </a:extLst>
            </p:cNvPr>
            <p:cNvSpPr>
              <a:spLocks/>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chemeClr val="tx1"/>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36" name="Freeform 11">
              <a:extLst>
                <a:ext uri="{FF2B5EF4-FFF2-40B4-BE49-F238E27FC236}">
                  <a16:creationId xmlns:a16="http://schemas.microsoft.com/office/drawing/2014/main" id="{D0245F75-481C-C415-0BAA-70D60F865F21}"/>
                </a:ext>
              </a:extLst>
            </p:cNvPr>
            <p:cNvSpPr>
              <a:spLocks/>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tx1"/>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38" name="Freeform 12">
              <a:extLst>
                <a:ext uri="{FF2B5EF4-FFF2-40B4-BE49-F238E27FC236}">
                  <a16:creationId xmlns:a16="http://schemas.microsoft.com/office/drawing/2014/main" id="{86ED4D00-7644-B379-6F14-3E20AEC3B1C0}"/>
                </a:ext>
              </a:extLst>
            </p:cNvPr>
            <p:cNvSpPr>
              <a:spLocks/>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40" name="Freeform 13">
              <a:extLst>
                <a:ext uri="{FF2B5EF4-FFF2-40B4-BE49-F238E27FC236}">
                  <a16:creationId xmlns:a16="http://schemas.microsoft.com/office/drawing/2014/main" id="{DCA3049C-32B5-57E6-1CF5-86B7F7357FEB}"/>
                </a:ext>
              </a:extLst>
            </p:cNvPr>
            <p:cNvSpPr>
              <a:spLocks/>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42" name="Freeform 14">
              <a:extLst>
                <a:ext uri="{FF2B5EF4-FFF2-40B4-BE49-F238E27FC236}">
                  <a16:creationId xmlns:a16="http://schemas.microsoft.com/office/drawing/2014/main" id="{BB722044-A144-F5AE-00BF-C81395816365}"/>
                </a:ext>
              </a:extLst>
            </p:cNvPr>
            <p:cNvSpPr>
              <a:spLocks/>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44" name="Freeform 15">
              <a:extLst>
                <a:ext uri="{FF2B5EF4-FFF2-40B4-BE49-F238E27FC236}">
                  <a16:creationId xmlns:a16="http://schemas.microsoft.com/office/drawing/2014/main" id="{4443873C-4B96-09E6-C051-A5C7C0B20275}"/>
                </a:ext>
              </a:extLst>
            </p:cNvPr>
            <p:cNvSpPr>
              <a:spLocks/>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46" name="Freeform 16">
              <a:extLst>
                <a:ext uri="{FF2B5EF4-FFF2-40B4-BE49-F238E27FC236}">
                  <a16:creationId xmlns:a16="http://schemas.microsoft.com/office/drawing/2014/main" id="{39E74992-3FCC-9404-71B9-B53547062F12}"/>
                </a:ext>
              </a:extLst>
            </p:cNvPr>
            <p:cNvSpPr>
              <a:spLocks/>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rgbClr val="26BCD7"/>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48" name="Freeform 17">
              <a:extLst>
                <a:ext uri="{FF2B5EF4-FFF2-40B4-BE49-F238E27FC236}">
                  <a16:creationId xmlns:a16="http://schemas.microsoft.com/office/drawing/2014/main" id="{507C8808-C603-D37E-A0E7-1B580479D647}"/>
                </a:ext>
              </a:extLst>
            </p:cNvPr>
            <p:cNvSpPr>
              <a:spLocks/>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50" name="Freeform 18">
              <a:extLst>
                <a:ext uri="{FF2B5EF4-FFF2-40B4-BE49-F238E27FC236}">
                  <a16:creationId xmlns:a16="http://schemas.microsoft.com/office/drawing/2014/main" id="{4A12FFE9-DA33-4C11-1C57-D4606A3EE936}"/>
                </a:ext>
              </a:extLst>
            </p:cNvPr>
            <p:cNvSpPr>
              <a:spLocks/>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52" name="Freeform 19">
              <a:extLst>
                <a:ext uri="{FF2B5EF4-FFF2-40B4-BE49-F238E27FC236}">
                  <a16:creationId xmlns:a16="http://schemas.microsoft.com/office/drawing/2014/main" id="{FE98AC72-4006-56A4-47FB-3BC243812E6B}"/>
                </a:ext>
              </a:extLst>
            </p:cNvPr>
            <p:cNvSpPr>
              <a:spLocks/>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53" name="Freeform 20">
              <a:extLst>
                <a:ext uri="{FF2B5EF4-FFF2-40B4-BE49-F238E27FC236}">
                  <a16:creationId xmlns:a16="http://schemas.microsoft.com/office/drawing/2014/main" id="{5A3AB476-B012-A5FC-CE8C-BF3D512B764D}"/>
                </a:ext>
              </a:extLst>
            </p:cNvPr>
            <p:cNvSpPr>
              <a:spLocks/>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54" name="Freeform 21">
              <a:extLst>
                <a:ext uri="{FF2B5EF4-FFF2-40B4-BE49-F238E27FC236}">
                  <a16:creationId xmlns:a16="http://schemas.microsoft.com/office/drawing/2014/main" id="{AA9A8E0E-2F8B-F332-C330-9A11C09B437E}"/>
                </a:ext>
              </a:extLst>
            </p:cNvPr>
            <p:cNvSpPr>
              <a:spLocks/>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56" name="Freeform 22">
              <a:extLst>
                <a:ext uri="{FF2B5EF4-FFF2-40B4-BE49-F238E27FC236}">
                  <a16:creationId xmlns:a16="http://schemas.microsoft.com/office/drawing/2014/main" id="{7D89C9D1-99DB-9BAB-6C1B-A206497301FF}"/>
                </a:ext>
              </a:extLst>
            </p:cNvPr>
            <p:cNvSpPr>
              <a:spLocks/>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57" name="Freeform 23">
              <a:extLst>
                <a:ext uri="{FF2B5EF4-FFF2-40B4-BE49-F238E27FC236}">
                  <a16:creationId xmlns:a16="http://schemas.microsoft.com/office/drawing/2014/main" id="{D6DDD0D2-62C6-34B5-8E39-72FAA2766556}"/>
                </a:ext>
              </a:extLst>
            </p:cNvPr>
            <p:cNvSpPr>
              <a:spLocks/>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rgbClr val="26BCD7"/>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58" name="Freeform 24">
              <a:extLst>
                <a:ext uri="{FF2B5EF4-FFF2-40B4-BE49-F238E27FC236}">
                  <a16:creationId xmlns:a16="http://schemas.microsoft.com/office/drawing/2014/main" id="{4099D76D-1D66-BF1B-18E6-653135817CA6}"/>
                </a:ext>
              </a:extLst>
            </p:cNvPr>
            <p:cNvSpPr>
              <a:spLocks/>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59" name="Freeform 25">
              <a:extLst>
                <a:ext uri="{FF2B5EF4-FFF2-40B4-BE49-F238E27FC236}">
                  <a16:creationId xmlns:a16="http://schemas.microsoft.com/office/drawing/2014/main" id="{C84ECD98-F2D5-E770-0EB8-BF2129AB9488}"/>
                </a:ext>
              </a:extLst>
            </p:cNvPr>
            <p:cNvSpPr>
              <a:spLocks/>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0" name="Freeform 26">
              <a:extLst>
                <a:ext uri="{FF2B5EF4-FFF2-40B4-BE49-F238E27FC236}">
                  <a16:creationId xmlns:a16="http://schemas.microsoft.com/office/drawing/2014/main" id="{49E86C3D-AB18-8548-74E6-88FE8114A20F}"/>
                </a:ext>
              </a:extLst>
            </p:cNvPr>
            <p:cNvSpPr>
              <a:spLocks/>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1" name="Freeform 27">
              <a:extLst>
                <a:ext uri="{FF2B5EF4-FFF2-40B4-BE49-F238E27FC236}">
                  <a16:creationId xmlns:a16="http://schemas.microsoft.com/office/drawing/2014/main" id="{B94868E7-48EC-4DFB-489D-D72DC38AFBED}"/>
                </a:ext>
              </a:extLst>
            </p:cNvPr>
            <p:cNvSpPr>
              <a:spLocks/>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2" name="Freeform 28">
              <a:extLst>
                <a:ext uri="{FF2B5EF4-FFF2-40B4-BE49-F238E27FC236}">
                  <a16:creationId xmlns:a16="http://schemas.microsoft.com/office/drawing/2014/main" id="{A3841AEF-B1DB-D257-77BB-441BB11FD2C3}"/>
                </a:ext>
              </a:extLst>
            </p:cNvPr>
            <p:cNvSpPr>
              <a:spLocks/>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3" name="Freeform 29">
              <a:extLst>
                <a:ext uri="{FF2B5EF4-FFF2-40B4-BE49-F238E27FC236}">
                  <a16:creationId xmlns:a16="http://schemas.microsoft.com/office/drawing/2014/main" id="{0A71B20F-CBBC-02D8-4499-DB8122E56BF6}"/>
                </a:ext>
              </a:extLst>
            </p:cNvPr>
            <p:cNvSpPr>
              <a:spLocks/>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4" name="Freeform 30">
              <a:extLst>
                <a:ext uri="{FF2B5EF4-FFF2-40B4-BE49-F238E27FC236}">
                  <a16:creationId xmlns:a16="http://schemas.microsoft.com/office/drawing/2014/main" id="{8855BDBF-BF76-D27E-A34B-E89EA8EC4FC8}"/>
                </a:ext>
              </a:extLst>
            </p:cNvPr>
            <p:cNvSpPr>
              <a:spLocks/>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5" name="Freeform 31">
              <a:extLst>
                <a:ext uri="{FF2B5EF4-FFF2-40B4-BE49-F238E27FC236}">
                  <a16:creationId xmlns:a16="http://schemas.microsoft.com/office/drawing/2014/main" id="{37BA3110-E060-0621-61D3-E04AA348CC87}"/>
                </a:ext>
              </a:extLst>
            </p:cNvPr>
            <p:cNvSpPr>
              <a:spLocks/>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6" name="Freeform 32">
              <a:extLst>
                <a:ext uri="{FF2B5EF4-FFF2-40B4-BE49-F238E27FC236}">
                  <a16:creationId xmlns:a16="http://schemas.microsoft.com/office/drawing/2014/main" id="{81997115-277E-A60F-BA1D-102E6583DC87}"/>
                </a:ext>
              </a:extLst>
            </p:cNvPr>
            <p:cNvSpPr>
              <a:spLocks/>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7" name="Freeform 33">
              <a:extLst>
                <a:ext uri="{FF2B5EF4-FFF2-40B4-BE49-F238E27FC236}">
                  <a16:creationId xmlns:a16="http://schemas.microsoft.com/office/drawing/2014/main" id="{7D879ACE-21B0-23F5-A5C6-6AF8D377AB8F}"/>
                </a:ext>
              </a:extLst>
            </p:cNvPr>
            <p:cNvSpPr>
              <a:spLocks/>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tx1"/>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8" name="Freeform 34">
              <a:extLst>
                <a:ext uri="{FF2B5EF4-FFF2-40B4-BE49-F238E27FC236}">
                  <a16:creationId xmlns:a16="http://schemas.microsoft.com/office/drawing/2014/main" id="{7B9899E9-D162-ED76-D4B5-F5C201551C64}"/>
                </a:ext>
              </a:extLst>
            </p:cNvPr>
            <p:cNvSpPr>
              <a:spLocks/>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chemeClr val="tx1"/>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69" name="Freeform 35">
              <a:extLst>
                <a:ext uri="{FF2B5EF4-FFF2-40B4-BE49-F238E27FC236}">
                  <a16:creationId xmlns:a16="http://schemas.microsoft.com/office/drawing/2014/main" id="{6676C7BA-3A86-9474-5F4D-87C6E1BB07FE}"/>
                </a:ext>
              </a:extLst>
            </p:cNvPr>
            <p:cNvSpPr>
              <a:spLocks/>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tx1"/>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0" name="Freeform 36">
              <a:extLst>
                <a:ext uri="{FF2B5EF4-FFF2-40B4-BE49-F238E27FC236}">
                  <a16:creationId xmlns:a16="http://schemas.microsoft.com/office/drawing/2014/main" id="{6A5FBA08-B483-0DEA-5F4E-A73011D8383F}"/>
                </a:ext>
              </a:extLst>
            </p:cNvPr>
            <p:cNvSpPr>
              <a:spLocks/>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1" name="Freeform 37">
              <a:extLst>
                <a:ext uri="{FF2B5EF4-FFF2-40B4-BE49-F238E27FC236}">
                  <a16:creationId xmlns:a16="http://schemas.microsoft.com/office/drawing/2014/main" id="{27CF84D8-8175-8A54-5115-D16129059CA7}"/>
                </a:ext>
              </a:extLst>
            </p:cNvPr>
            <p:cNvSpPr>
              <a:spLocks/>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chemeClr val="tx1"/>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2" name="Freeform 38">
              <a:extLst>
                <a:ext uri="{FF2B5EF4-FFF2-40B4-BE49-F238E27FC236}">
                  <a16:creationId xmlns:a16="http://schemas.microsoft.com/office/drawing/2014/main" id="{4B3699EF-C265-0526-DEC1-766A10F0B459}"/>
                </a:ext>
              </a:extLst>
            </p:cNvPr>
            <p:cNvSpPr>
              <a:spLocks/>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FCB911"/>
                </a:solidFill>
                <a:effectLst/>
                <a:uLnTx/>
                <a:uFillTx/>
                <a:latin typeface="Arial" panose="020B0604020202020204"/>
                <a:ea typeface="+mn-ea"/>
                <a:cs typeface="+mn-cs"/>
              </a:endParaRPr>
            </a:p>
          </p:txBody>
        </p:sp>
        <p:sp>
          <p:nvSpPr>
            <p:cNvPr id="73" name="Freeform 39">
              <a:extLst>
                <a:ext uri="{FF2B5EF4-FFF2-40B4-BE49-F238E27FC236}">
                  <a16:creationId xmlns:a16="http://schemas.microsoft.com/office/drawing/2014/main" id="{1EAAFA3D-137B-4285-E51F-644F086863CF}"/>
                </a:ext>
              </a:extLst>
            </p:cNvPr>
            <p:cNvSpPr>
              <a:spLocks/>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4" name="Freeform 40">
              <a:extLst>
                <a:ext uri="{FF2B5EF4-FFF2-40B4-BE49-F238E27FC236}">
                  <a16:creationId xmlns:a16="http://schemas.microsoft.com/office/drawing/2014/main" id="{671FD863-E646-654E-2721-79866F043C79}"/>
                </a:ext>
              </a:extLst>
            </p:cNvPr>
            <p:cNvSpPr>
              <a:spLocks/>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chemeClr val="tx1"/>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5" name="Freeform 41">
              <a:extLst>
                <a:ext uri="{FF2B5EF4-FFF2-40B4-BE49-F238E27FC236}">
                  <a16:creationId xmlns:a16="http://schemas.microsoft.com/office/drawing/2014/main" id="{6E2FF84D-229A-9357-1E53-E0DE260DB5CC}"/>
                </a:ext>
              </a:extLst>
            </p:cNvPr>
            <p:cNvSpPr>
              <a:spLocks/>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6" name="Freeform 42">
              <a:extLst>
                <a:ext uri="{FF2B5EF4-FFF2-40B4-BE49-F238E27FC236}">
                  <a16:creationId xmlns:a16="http://schemas.microsoft.com/office/drawing/2014/main" id="{FE79AA9B-E03A-5798-AED7-3732A647249D}"/>
                </a:ext>
              </a:extLst>
            </p:cNvPr>
            <p:cNvSpPr>
              <a:spLocks/>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chemeClr val="tx1"/>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7" name="Freeform 43">
              <a:extLst>
                <a:ext uri="{FF2B5EF4-FFF2-40B4-BE49-F238E27FC236}">
                  <a16:creationId xmlns:a16="http://schemas.microsoft.com/office/drawing/2014/main" id="{DA57B240-8CD8-DCEB-EB71-4DA59DD3AE94}"/>
                </a:ext>
              </a:extLst>
            </p:cNvPr>
            <p:cNvSpPr>
              <a:spLocks/>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8" name="Freeform 44">
              <a:extLst>
                <a:ext uri="{FF2B5EF4-FFF2-40B4-BE49-F238E27FC236}">
                  <a16:creationId xmlns:a16="http://schemas.microsoft.com/office/drawing/2014/main" id="{4E1D01B8-D0F7-5774-1147-3CC028DC439C}"/>
                </a:ext>
              </a:extLst>
            </p:cNvPr>
            <p:cNvSpPr>
              <a:spLocks/>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chemeClr val="tx1"/>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79" name="Freeform 45">
              <a:extLst>
                <a:ext uri="{FF2B5EF4-FFF2-40B4-BE49-F238E27FC236}">
                  <a16:creationId xmlns:a16="http://schemas.microsoft.com/office/drawing/2014/main" id="{92F94398-1AA0-125B-81B4-50C0B67B61F4}"/>
                </a:ext>
              </a:extLst>
            </p:cNvPr>
            <p:cNvSpPr>
              <a:spLocks/>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chemeClr val="tx1"/>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0" name="Freeform 46">
              <a:extLst>
                <a:ext uri="{FF2B5EF4-FFF2-40B4-BE49-F238E27FC236}">
                  <a16:creationId xmlns:a16="http://schemas.microsoft.com/office/drawing/2014/main" id="{F1BAB7C2-3AEB-41DE-7911-DE25F72CE829}"/>
                </a:ext>
              </a:extLst>
            </p:cNvPr>
            <p:cNvSpPr>
              <a:spLocks/>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chemeClr val="tx1"/>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1" name="Freeform 47">
              <a:extLst>
                <a:ext uri="{FF2B5EF4-FFF2-40B4-BE49-F238E27FC236}">
                  <a16:creationId xmlns:a16="http://schemas.microsoft.com/office/drawing/2014/main" id="{5E41579E-452D-4EB4-65FB-7FBE15F6831C}"/>
                </a:ext>
              </a:extLst>
            </p:cNvPr>
            <p:cNvSpPr>
              <a:spLocks/>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2" name="Line 48">
              <a:extLst>
                <a:ext uri="{FF2B5EF4-FFF2-40B4-BE49-F238E27FC236}">
                  <a16:creationId xmlns:a16="http://schemas.microsoft.com/office/drawing/2014/main" id="{18958CD5-DE3C-2477-B44F-CDF838D3A243}"/>
                </a:ext>
              </a:extLst>
            </p:cNvPr>
            <p:cNvSpPr>
              <a:spLocks noChangeShapeType="1"/>
            </p:cNvSpPr>
            <p:nvPr/>
          </p:nvSpPr>
          <p:spPr bwMode="auto">
            <a:xfrm>
              <a:off x="6881808" y="2014722"/>
              <a:ext cx="0" cy="0"/>
            </a:xfrm>
            <a:prstGeom prst="line">
              <a:avLst/>
            </a:prstGeom>
            <a:grpFill/>
            <a:ln w="12700">
              <a:solidFill>
                <a:srgbClr val="000000"/>
              </a:solidFill>
              <a:round/>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3" name="Line 49">
              <a:extLst>
                <a:ext uri="{FF2B5EF4-FFF2-40B4-BE49-F238E27FC236}">
                  <a16:creationId xmlns:a16="http://schemas.microsoft.com/office/drawing/2014/main" id="{9D1F2E98-7E27-8004-E4F1-8FFABA82B044}"/>
                </a:ext>
              </a:extLst>
            </p:cNvPr>
            <p:cNvSpPr>
              <a:spLocks noChangeShapeType="1"/>
            </p:cNvSpPr>
            <p:nvPr/>
          </p:nvSpPr>
          <p:spPr bwMode="auto">
            <a:xfrm>
              <a:off x="6881808" y="2014722"/>
              <a:ext cx="0" cy="0"/>
            </a:xfrm>
            <a:prstGeom prst="line">
              <a:avLst/>
            </a:pr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4" name="Freeform 50">
              <a:extLst>
                <a:ext uri="{FF2B5EF4-FFF2-40B4-BE49-F238E27FC236}">
                  <a16:creationId xmlns:a16="http://schemas.microsoft.com/office/drawing/2014/main" id="{7DAA1E42-B2BE-B03E-543E-D0F93DE71A57}"/>
                </a:ext>
              </a:extLst>
            </p:cNvPr>
            <p:cNvSpPr>
              <a:spLocks/>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5" name="Freeform 51">
              <a:extLst>
                <a:ext uri="{FF2B5EF4-FFF2-40B4-BE49-F238E27FC236}">
                  <a16:creationId xmlns:a16="http://schemas.microsoft.com/office/drawing/2014/main" id="{BFB8A7D7-C902-6100-1AFB-282F604A2C53}"/>
                </a:ext>
              </a:extLst>
            </p:cNvPr>
            <p:cNvSpPr>
              <a:spLocks/>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6" name="Freeform 52">
              <a:extLst>
                <a:ext uri="{FF2B5EF4-FFF2-40B4-BE49-F238E27FC236}">
                  <a16:creationId xmlns:a16="http://schemas.microsoft.com/office/drawing/2014/main" id="{BFAA9553-6F8E-3CC0-F4B2-B7E126E7191A}"/>
                </a:ext>
              </a:extLst>
            </p:cNvPr>
            <p:cNvSpPr>
              <a:spLocks/>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7" name="Freeform 53">
              <a:extLst>
                <a:ext uri="{FF2B5EF4-FFF2-40B4-BE49-F238E27FC236}">
                  <a16:creationId xmlns:a16="http://schemas.microsoft.com/office/drawing/2014/main" id="{4D20A217-DA5C-20A1-0D52-D49BFE72C48D}"/>
                </a:ext>
              </a:extLst>
            </p:cNvPr>
            <p:cNvSpPr>
              <a:spLocks/>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chemeClr val="accent2"/>
            </a:solid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8" name="Freeform 54">
              <a:extLst>
                <a:ext uri="{FF2B5EF4-FFF2-40B4-BE49-F238E27FC236}">
                  <a16:creationId xmlns:a16="http://schemas.microsoft.com/office/drawing/2014/main" id="{1A9F406B-37B8-196E-AC05-693A88642166}"/>
                </a:ext>
              </a:extLst>
            </p:cNvPr>
            <p:cNvSpPr>
              <a:spLocks/>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89" name="Freeform 55">
              <a:extLst>
                <a:ext uri="{FF2B5EF4-FFF2-40B4-BE49-F238E27FC236}">
                  <a16:creationId xmlns:a16="http://schemas.microsoft.com/office/drawing/2014/main" id="{8A9D42B8-6E20-4F04-0303-16536C5F722B}"/>
                </a:ext>
              </a:extLst>
            </p:cNvPr>
            <p:cNvSpPr>
              <a:spLocks/>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90" name="Freeform 278">
              <a:extLst>
                <a:ext uri="{FF2B5EF4-FFF2-40B4-BE49-F238E27FC236}">
                  <a16:creationId xmlns:a16="http://schemas.microsoft.com/office/drawing/2014/main" id="{16FEBEC4-85C7-86EB-6D3A-00E8489E3C8E}"/>
                </a:ext>
              </a:extLst>
            </p:cNvPr>
            <p:cNvSpPr>
              <a:spLocks/>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sp>
          <p:nvSpPr>
            <p:cNvPr id="91" name="Freeform 279">
              <a:extLst>
                <a:ext uri="{FF2B5EF4-FFF2-40B4-BE49-F238E27FC236}">
                  <a16:creationId xmlns:a16="http://schemas.microsoft.com/office/drawing/2014/main" id="{EB901C5A-6121-7252-326D-F1C602C1765B}"/>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grpFill/>
            <a:ln w="12700" cap="flat">
              <a:solidFill>
                <a:srgbClr val="FFFFFF"/>
              </a:solidFill>
              <a:prstDash val="solid"/>
              <a:miter lim="800000"/>
              <a:headEnd/>
              <a:tailEnd/>
            </a:ln>
          </p:spPr>
          <p:txBody>
            <a:bodyPr/>
            <a:lstStyle/>
            <a:p>
              <a:pPr marL="0" marR="0" lvl="0" indent="0" algn="l" defTabSz="754229" rtl="0" eaLnBrk="1" fontAlgn="auto" latinLnBrk="0" hangingPunct="1">
                <a:lnSpc>
                  <a:spcPct val="100000"/>
                </a:lnSpc>
                <a:spcBef>
                  <a:spcPts val="0"/>
                </a:spcBef>
                <a:spcAft>
                  <a:spcPts val="0"/>
                </a:spcAft>
                <a:buClrTx/>
                <a:buSzTx/>
                <a:buFontTx/>
                <a:buNone/>
                <a:tabLst/>
                <a:defRPr/>
              </a:pPr>
              <a:endParaRPr kumimoji="0" lang="en-US" sz="743" b="0" i="0" u="none" strike="noStrike" kern="1200" cap="none" spc="0" normalizeH="0" baseline="0" noProof="0">
                <a:ln>
                  <a:noFill/>
                </a:ln>
                <a:solidFill>
                  <a:srgbClr val="5E5F62"/>
                </a:solidFill>
                <a:effectLst/>
                <a:uLnTx/>
                <a:uFillTx/>
                <a:latin typeface="Arial" panose="020B0604020202020204"/>
                <a:ea typeface="+mn-ea"/>
                <a:cs typeface="+mn-cs"/>
              </a:endParaRPr>
            </a:p>
          </p:txBody>
        </p:sp>
      </p:grpSp>
      <p:sp>
        <p:nvSpPr>
          <p:cNvPr id="2" name="Slide Number Placeholder 1">
            <a:extLst>
              <a:ext uri="{FF2B5EF4-FFF2-40B4-BE49-F238E27FC236}">
                <a16:creationId xmlns:a16="http://schemas.microsoft.com/office/drawing/2014/main" id="{D5C91DC1-10BF-C24A-6036-BBB835D6EB7D}"/>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B54CC67C-B01D-BBFD-79BB-D82170AAC300}"/>
              </a:ext>
            </a:extLst>
          </p:cNvPr>
          <p:cNvSpPr>
            <a:spLocks noGrp="1"/>
          </p:cNvSpPr>
          <p:nvPr>
            <p:ph type="title"/>
          </p:nvPr>
        </p:nvSpPr>
        <p:spPr/>
        <p:txBody>
          <a:bodyPr/>
          <a:lstStyle/>
          <a:p>
            <a:r>
              <a:rPr lang="en-US"/>
              <a:t>Growing Trend: Storm Recovery Securitization</a:t>
            </a:r>
          </a:p>
        </p:txBody>
      </p:sp>
      <p:sp>
        <p:nvSpPr>
          <p:cNvPr id="4" name="Text Placeholder 3">
            <a:extLst>
              <a:ext uri="{FF2B5EF4-FFF2-40B4-BE49-F238E27FC236}">
                <a16:creationId xmlns:a16="http://schemas.microsoft.com/office/drawing/2014/main" id="{4CC994E6-F910-B272-158B-4DAF7C2E5869}"/>
              </a:ext>
            </a:extLst>
          </p:cNvPr>
          <p:cNvSpPr>
            <a:spLocks noGrp="1"/>
          </p:cNvSpPr>
          <p:nvPr>
            <p:ph type="body" sz="quarter" idx="10"/>
          </p:nvPr>
        </p:nvSpPr>
        <p:spPr/>
        <p:txBody>
          <a:bodyPr/>
          <a:lstStyle/>
          <a:p>
            <a:r>
              <a:rPr lang="en-US">
                <a:latin typeface="Arial"/>
                <a:cs typeface="Arial"/>
              </a:rPr>
              <a:t>04. Storm Recovery Securitization</a:t>
            </a:r>
            <a:endParaRPr lang="en-US"/>
          </a:p>
        </p:txBody>
      </p:sp>
      <p:sp>
        <p:nvSpPr>
          <p:cNvPr id="6" name="Content Placeholder 5">
            <a:extLst>
              <a:ext uri="{FF2B5EF4-FFF2-40B4-BE49-F238E27FC236}">
                <a16:creationId xmlns:a16="http://schemas.microsoft.com/office/drawing/2014/main" id="{36DBB71A-BFAB-1979-7375-F9FD433620EE}"/>
              </a:ext>
            </a:extLst>
          </p:cNvPr>
          <p:cNvSpPr>
            <a:spLocks noGrp="1"/>
          </p:cNvSpPr>
          <p:nvPr>
            <p:ph sz="quarter" idx="11"/>
          </p:nvPr>
        </p:nvSpPr>
        <p:spPr>
          <a:xfrm>
            <a:off x="7628824" y="1064768"/>
            <a:ext cx="4121850" cy="5185644"/>
          </a:xfrm>
        </p:spPr>
        <p:txBody>
          <a:bodyPr vert="horz" lIns="45720" tIns="45720" rIns="45720" bIns="45720" rtlCol="0" anchor="t">
            <a:noAutofit/>
          </a:bodyPr>
          <a:lstStyle/>
          <a:p>
            <a:r>
              <a:rPr lang="en-US">
                <a:solidFill>
                  <a:schemeClr val="tx1"/>
                </a:solidFill>
                <a:latin typeface="Arial"/>
                <a:cs typeface="Arial"/>
              </a:rPr>
              <a:t>Rising Storm Costs and Rate Impacts</a:t>
            </a:r>
          </a:p>
          <a:p>
            <a:pPr lvl="1"/>
            <a:r>
              <a:rPr lang="en-US">
                <a:latin typeface="Arial"/>
                <a:cs typeface="Arial"/>
              </a:rPr>
              <a:t>Hurricanes Debby, Milton, and Helene in 2024 refocused attention on how utilities can timely recover storm costs while maintaining energy affordability.</a:t>
            </a:r>
            <a:endParaRPr lang="en-US"/>
          </a:p>
          <a:p>
            <a:pPr lvl="1"/>
            <a:r>
              <a:rPr lang="en-US">
                <a:latin typeface="Arial"/>
                <a:cs typeface="Arial"/>
              </a:rPr>
              <a:t>Duke Energy has stated that restoration costs in NC, including capital expenditures, could be between $2.4 and $2.9 billion and has already filed petitions for recovery of costs in NC and Florida.</a:t>
            </a:r>
          </a:p>
          <a:p>
            <a:pPr lvl="1"/>
            <a:r>
              <a:rPr lang="en-US">
                <a:latin typeface="Arial"/>
                <a:cs typeface="Arial"/>
              </a:rPr>
              <a:t>Not addressed in this discussion are approaches to wildfires that are evolving across the country.</a:t>
            </a:r>
          </a:p>
          <a:p>
            <a:pPr>
              <a:spcBef>
                <a:spcPts val="600"/>
              </a:spcBef>
            </a:pPr>
            <a:r>
              <a:rPr lang="en-US">
                <a:solidFill>
                  <a:schemeClr val="tx1"/>
                </a:solidFill>
                <a:latin typeface="Arial"/>
                <a:cs typeface="Arial"/>
              </a:rPr>
              <a:t>One Approach: Storm Recovery Securitization</a:t>
            </a:r>
          </a:p>
          <a:p>
            <a:pPr lvl="1"/>
            <a:r>
              <a:rPr lang="en-US">
                <a:latin typeface="Arial"/>
                <a:cs typeface="Arial"/>
              </a:rPr>
              <a:t>States began allowing utilities to use securitization, pooling various types of debt and selling it to a third party, widely in the mid-to-late 1990s during utility restructuring to recover costs for unprofitable or stranded assets.</a:t>
            </a:r>
          </a:p>
          <a:p>
            <a:pPr lvl="1"/>
            <a:r>
              <a:rPr lang="en-US" sz="1200" b="0" i="0" u="none" strike="noStrike" baseline="0">
                <a:latin typeface="Arial"/>
                <a:cs typeface="Arial"/>
              </a:rPr>
              <a:t>When utilities incur a </a:t>
            </a:r>
            <a:r>
              <a:rPr lang="en-US">
                <a:latin typeface="Arial"/>
                <a:cs typeface="Arial"/>
              </a:rPr>
              <a:t>large </a:t>
            </a:r>
            <a:r>
              <a:rPr lang="en-US" sz="1200" b="0" i="0" u="none" strike="noStrike" baseline="0">
                <a:latin typeface="Arial"/>
                <a:cs typeface="Arial"/>
              </a:rPr>
              <a:t>unexpected expenditure, they typically </a:t>
            </a:r>
            <a:r>
              <a:rPr lang="en-US">
                <a:latin typeface="Arial"/>
                <a:cs typeface="Arial"/>
              </a:rPr>
              <a:t>seek</a:t>
            </a:r>
            <a:r>
              <a:rPr lang="en-US" sz="1200" b="0" i="0" u="none" strike="noStrike" baseline="0">
                <a:latin typeface="Arial"/>
                <a:cs typeface="Arial"/>
              </a:rPr>
              <a:t> recovery of that through a rate case, </a:t>
            </a:r>
            <a:r>
              <a:rPr lang="en-US">
                <a:latin typeface="Arial"/>
                <a:cs typeface="Arial"/>
              </a:rPr>
              <a:t>which can entail a lag</a:t>
            </a:r>
            <a:r>
              <a:rPr lang="en-US" sz="1200" b="0" i="0" u="none" strike="noStrike" baseline="0">
                <a:latin typeface="Arial"/>
                <a:cs typeface="Arial"/>
              </a:rPr>
              <a:t> for cost recovery.</a:t>
            </a:r>
          </a:p>
          <a:p>
            <a:pPr lvl="1"/>
            <a:r>
              <a:rPr lang="en-US" sz="1200" b="0" i="0" u="none" strike="noStrike" baseline="0">
                <a:latin typeface="Arial"/>
                <a:cs typeface="Arial"/>
              </a:rPr>
              <a:t>Securitization of these costs allows utilities to spread costs over longer periods, helping to reduce “rate shock” for customers</a:t>
            </a:r>
            <a:r>
              <a:rPr lang="en-US">
                <a:latin typeface="Arial"/>
                <a:cs typeface="Arial"/>
              </a:rPr>
              <a:t>.</a:t>
            </a:r>
            <a:endParaRPr lang="en-US" sz="1200" b="0" i="0" u="none" strike="noStrike" baseline="0">
              <a:latin typeface="Arial"/>
              <a:cs typeface="Arial"/>
            </a:endParaRPr>
          </a:p>
          <a:p>
            <a:pPr lvl="1"/>
            <a:r>
              <a:rPr lang="en-US">
                <a:latin typeface="Arial"/>
                <a:ea typeface="Times New Roman" panose="02020603050405020304" pitchFamily="18" charset="0"/>
                <a:cs typeface="Times New Roman"/>
              </a:rPr>
              <a:t>Thirty-one states</a:t>
            </a:r>
            <a:r>
              <a:rPr lang="en-US">
                <a:effectLst/>
                <a:latin typeface="Arial"/>
                <a:ea typeface="Times New Roman" panose="02020603050405020304" pitchFamily="18" charset="0"/>
                <a:cs typeface="Times New Roman"/>
              </a:rPr>
              <a:t> have securitization legislation with various eligible costs. </a:t>
            </a:r>
            <a:r>
              <a:rPr lang="en-US">
                <a:latin typeface="Arial"/>
                <a:ea typeface="Times New Roman" panose="02020603050405020304" pitchFamily="18" charset="0"/>
                <a:cs typeface="Times New Roman"/>
              </a:rPr>
              <a:t>Seventeen</a:t>
            </a:r>
            <a:r>
              <a:rPr lang="en-US">
                <a:effectLst/>
                <a:latin typeface="Arial"/>
                <a:ea typeface="Times New Roman" panose="02020603050405020304" pitchFamily="18" charset="0"/>
                <a:cs typeface="Times New Roman"/>
              </a:rPr>
              <a:t> states have updated or passed securitization legislation since 2019, with hurricanes and winter storm recovery being the impetus for legislation in </a:t>
            </a:r>
            <a:r>
              <a:rPr lang="en-US">
                <a:latin typeface="Arial"/>
                <a:ea typeface="Times New Roman" panose="02020603050405020304" pitchFamily="18" charset="0"/>
                <a:cs typeface="Times New Roman"/>
              </a:rPr>
              <a:t>seven</a:t>
            </a:r>
            <a:r>
              <a:rPr lang="en-US">
                <a:effectLst/>
                <a:latin typeface="Arial"/>
                <a:ea typeface="Times New Roman" panose="02020603050405020304" pitchFamily="18" charset="0"/>
                <a:cs typeface="Times New Roman"/>
              </a:rPr>
              <a:t> of </a:t>
            </a:r>
            <a:r>
              <a:rPr lang="en-US">
                <a:latin typeface="Arial"/>
                <a:ea typeface="Times New Roman" panose="02020603050405020304" pitchFamily="18" charset="0"/>
                <a:cs typeface="Times New Roman"/>
              </a:rPr>
              <a:t>them</a:t>
            </a:r>
            <a:r>
              <a:rPr lang="en-US">
                <a:effectLst/>
                <a:latin typeface="Arial"/>
                <a:ea typeface="Times New Roman" panose="02020603050405020304" pitchFamily="18" charset="0"/>
                <a:cs typeface="Times New Roman"/>
              </a:rPr>
              <a:t>.</a:t>
            </a:r>
            <a:r>
              <a:rPr lang="en-US">
                <a:effectLst/>
                <a:latin typeface="Arial"/>
                <a:ea typeface="Times New Roman" panose="02020603050405020304" pitchFamily="18" charset="0"/>
                <a:cs typeface="Arial"/>
              </a:rPr>
              <a:t> </a:t>
            </a:r>
            <a:endParaRPr lang="en-US">
              <a:effectLst/>
              <a:latin typeface="Arial"/>
              <a:ea typeface="Times New Roman" panose="02020603050405020304" pitchFamily="18" charset="0"/>
              <a:cs typeface="Times New Roman"/>
            </a:endParaRPr>
          </a:p>
        </p:txBody>
      </p:sp>
      <p:sp>
        <p:nvSpPr>
          <p:cNvPr id="10" name="TextBox 9">
            <a:extLst>
              <a:ext uri="{FF2B5EF4-FFF2-40B4-BE49-F238E27FC236}">
                <a16:creationId xmlns:a16="http://schemas.microsoft.com/office/drawing/2014/main" id="{51942F7B-5BD3-33FD-C61D-B6E9386B35BD}"/>
              </a:ext>
            </a:extLst>
          </p:cNvPr>
          <p:cNvSpPr txBox="1"/>
          <p:nvPr/>
        </p:nvSpPr>
        <p:spPr>
          <a:xfrm>
            <a:off x="3230369" y="4375035"/>
            <a:ext cx="979783" cy="246221"/>
          </a:xfrm>
          <a:prstGeom prst="rect">
            <a:avLst/>
          </a:prstGeom>
          <a:noFill/>
          <a:ln>
            <a:noFill/>
          </a:ln>
        </p:spPr>
        <p:txBody>
          <a:bodyPr wrap="square" lIns="45720" tIns="45720" rIns="45720" bIns="45720" rtlCol="0" anchor="t">
            <a:spAutoFit/>
          </a:bodyPr>
          <a:lstStyle/>
          <a:p>
            <a:pPr marL="114300" marR="0" lvl="0" indent="0" algn="l"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Arial"/>
              </a:rPr>
              <a:t>2006 (14)</a:t>
            </a:r>
          </a:p>
        </p:txBody>
      </p:sp>
      <p:sp>
        <p:nvSpPr>
          <p:cNvPr id="11" name="TextBox 10">
            <a:extLst>
              <a:ext uri="{FF2B5EF4-FFF2-40B4-BE49-F238E27FC236}">
                <a16:creationId xmlns:a16="http://schemas.microsoft.com/office/drawing/2014/main" id="{3D3FDA16-DCD5-C7C7-B31E-A9E82668951C}"/>
              </a:ext>
            </a:extLst>
          </p:cNvPr>
          <p:cNvSpPr txBox="1"/>
          <p:nvPr/>
        </p:nvSpPr>
        <p:spPr>
          <a:xfrm>
            <a:off x="3435881" y="3748772"/>
            <a:ext cx="921591" cy="246221"/>
          </a:xfrm>
          <a:prstGeom prst="rect">
            <a:avLst/>
          </a:prstGeom>
          <a:noFill/>
          <a:ln>
            <a:noFill/>
          </a:ln>
        </p:spPr>
        <p:txBody>
          <a:bodyPr wrap="square" lIns="45720" rIns="45720" rtlCol="0">
            <a:spAutoFit/>
          </a:bodyPr>
          <a:lstStyle/>
          <a:p>
            <a:pPr marL="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2021 (4)</a:t>
            </a:r>
          </a:p>
        </p:txBody>
      </p:sp>
      <p:sp>
        <p:nvSpPr>
          <p:cNvPr id="12" name="TextBox 11">
            <a:extLst>
              <a:ext uri="{FF2B5EF4-FFF2-40B4-BE49-F238E27FC236}">
                <a16:creationId xmlns:a16="http://schemas.microsoft.com/office/drawing/2014/main" id="{241AD436-78EC-C4DC-C031-A216AC690BAE}"/>
              </a:ext>
            </a:extLst>
          </p:cNvPr>
          <p:cNvSpPr txBox="1"/>
          <p:nvPr/>
        </p:nvSpPr>
        <p:spPr>
          <a:xfrm>
            <a:off x="3241966" y="3304563"/>
            <a:ext cx="1057872" cy="246221"/>
          </a:xfrm>
          <a:prstGeom prst="rect">
            <a:avLst/>
          </a:prstGeom>
          <a:noFill/>
          <a:ln>
            <a:noFill/>
          </a:ln>
        </p:spPr>
        <p:txBody>
          <a:bodyPr wrap="square" lIns="45720" tIns="45720" rIns="45720" bIns="45720" rtlCol="0" anchor="t">
            <a:spAutoFit/>
          </a:bodyPr>
          <a:lstStyle/>
          <a:p>
            <a:pPr marL="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Arial"/>
              </a:rPr>
              <a:t>2021 (2)</a:t>
            </a:r>
          </a:p>
        </p:txBody>
      </p:sp>
      <p:sp>
        <p:nvSpPr>
          <p:cNvPr id="13" name="TextBox 12">
            <a:extLst>
              <a:ext uri="{FF2B5EF4-FFF2-40B4-BE49-F238E27FC236}">
                <a16:creationId xmlns:a16="http://schemas.microsoft.com/office/drawing/2014/main" id="{8C7D54D8-6CC6-C9F1-82B4-7C3B6FD68F78}"/>
              </a:ext>
            </a:extLst>
          </p:cNvPr>
          <p:cNvSpPr txBox="1"/>
          <p:nvPr/>
        </p:nvSpPr>
        <p:spPr>
          <a:xfrm>
            <a:off x="4005400" y="3265715"/>
            <a:ext cx="750257" cy="400110"/>
          </a:xfrm>
          <a:prstGeom prst="rect">
            <a:avLst/>
          </a:prstGeom>
          <a:noFill/>
          <a:ln>
            <a:noFill/>
          </a:ln>
        </p:spPr>
        <p:txBody>
          <a:bodyPr wrap="square" lIns="45720" rIns="45720" rtlCol="0">
            <a:spAutoFit/>
          </a:bodyPr>
          <a:lstStyle/>
          <a:p>
            <a:pPr marL="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2021</a:t>
            </a:r>
            <a:b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a:t>
            </a:r>
          </a:p>
        </p:txBody>
      </p:sp>
      <p:sp>
        <p:nvSpPr>
          <p:cNvPr id="14" name="TextBox 13">
            <a:extLst>
              <a:ext uri="{FF2B5EF4-FFF2-40B4-BE49-F238E27FC236}">
                <a16:creationId xmlns:a16="http://schemas.microsoft.com/office/drawing/2014/main" id="{D0354935-484F-4E73-FF92-E818EE5EDBEB}"/>
              </a:ext>
            </a:extLst>
          </p:cNvPr>
          <p:cNvSpPr txBox="1"/>
          <p:nvPr/>
        </p:nvSpPr>
        <p:spPr>
          <a:xfrm>
            <a:off x="3965469" y="3772173"/>
            <a:ext cx="940788" cy="415498"/>
          </a:xfrm>
          <a:prstGeom prst="rect">
            <a:avLst/>
          </a:prstGeom>
          <a:noFill/>
          <a:ln>
            <a:noFill/>
          </a:ln>
        </p:spPr>
        <p:txBody>
          <a:bodyPr wrap="square" lIns="45720" tIns="45720" rIns="45720" bIns="45720" rtlCol="0" anchor="t">
            <a:spAutoFit/>
          </a:bodyPr>
          <a:lstStyle/>
          <a:p>
            <a:pPr marL="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050" b="1" i="0" u="none" strike="noStrike" kern="1200" cap="none" spc="0" normalizeH="0" baseline="0" noProof="0">
                <a:ln>
                  <a:noFill/>
                </a:ln>
                <a:solidFill>
                  <a:srgbClr val="FFFFFF"/>
                </a:solidFill>
                <a:effectLst/>
                <a:uLnTx/>
                <a:uFillTx/>
                <a:latin typeface="Arial"/>
                <a:ea typeface="+mn-ea"/>
                <a:cs typeface="Arial"/>
              </a:rPr>
              <a:t>2009</a:t>
            </a:r>
            <a:br>
              <a:rPr kumimoji="0" lang="en-US" sz="1050" b="1" i="0" u="none" strike="noStrike" kern="1200" cap="none" spc="0" normalizeH="0" baseline="0" noProof="0">
                <a:ln>
                  <a:noFill/>
                </a:ln>
                <a:solidFill>
                  <a:srgbClr val="FFFFFF"/>
                </a:solidFill>
                <a:effectLst/>
                <a:uLnTx/>
                <a:uFillTx/>
                <a:latin typeface="Arial"/>
                <a:ea typeface="+mn-ea"/>
                <a:cs typeface="Arial"/>
              </a:rPr>
            </a:br>
            <a:r>
              <a:rPr kumimoji="0" lang="en-US" sz="1050" b="1" i="0" u="none" strike="noStrike" kern="1200" cap="none" spc="0" normalizeH="0" baseline="0" noProof="0">
                <a:ln>
                  <a:noFill/>
                </a:ln>
                <a:solidFill>
                  <a:srgbClr val="FFFFFF"/>
                </a:solidFill>
                <a:effectLst/>
                <a:uLnTx/>
                <a:uFillTx/>
                <a:latin typeface="Arial"/>
                <a:ea typeface="+mn-ea"/>
                <a:cs typeface="Arial"/>
              </a:rPr>
              <a:t>(1)</a:t>
            </a:r>
          </a:p>
        </p:txBody>
      </p:sp>
      <p:sp>
        <p:nvSpPr>
          <p:cNvPr id="15" name="TextBox 14">
            <a:extLst>
              <a:ext uri="{FF2B5EF4-FFF2-40B4-BE49-F238E27FC236}">
                <a16:creationId xmlns:a16="http://schemas.microsoft.com/office/drawing/2014/main" id="{863463DC-3DD7-9938-35A1-33106E589839}"/>
              </a:ext>
            </a:extLst>
          </p:cNvPr>
          <p:cNvSpPr txBox="1"/>
          <p:nvPr/>
        </p:nvSpPr>
        <p:spPr>
          <a:xfrm>
            <a:off x="4051460" y="4313862"/>
            <a:ext cx="750257" cy="400110"/>
          </a:xfrm>
          <a:prstGeom prst="rect">
            <a:avLst/>
          </a:prstGeom>
          <a:noFill/>
          <a:ln>
            <a:noFill/>
          </a:ln>
        </p:spPr>
        <p:txBody>
          <a:bodyPr wrap="square" lIns="45720" rIns="45720" rtlCol="0">
            <a:spAutoFit/>
          </a:bodyPr>
          <a:lstStyle/>
          <a:p>
            <a:pPr marL="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2006</a:t>
            </a:r>
            <a:b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(12)</a:t>
            </a:r>
          </a:p>
        </p:txBody>
      </p:sp>
      <p:sp>
        <p:nvSpPr>
          <p:cNvPr id="16" name="TextBox 15">
            <a:extLst>
              <a:ext uri="{FF2B5EF4-FFF2-40B4-BE49-F238E27FC236}">
                <a16:creationId xmlns:a16="http://schemas.microsoft.com/office/drawing/2014/main" id="{6C3ED9CC-2B71-EC93-19B5-EBB4B1CAC934}"/>
              </a:ext>
            </a:extLst>
          </p:cNvPr>
          <p:cNvSpPr txBox="1"/>
          <p:nvPr/>
        </p:nvSpPr>
        <p:spPr>
          <a:xfrm>
            <a:off x="4412966" y="4105909"/>
            <a:ext cx="750257" cy="400110"/>
          </a:xfrm>
          <a:prstGeom prst="rect">
            <a:avLst/>
          </a:prstGeom>
          <a:noFill/>
          <a:ln>
            <a:noFill/>
          </a:ln>
        </p:spPr>
        <p:txBody>
          <a:bodyPr wrap="square" lIns="45720" tIns="45720" rIns="45720" bIns="45720" rtlCol="0" anchor="t">
            <a:spAutoFit/>
          </a:bodyPr>
          <a:lstStyle/>
          <a:p>
            <a:pPr marL="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Arial"/>
              </a:rPr>
              <a:t>2006</a:t>
            </a:r>
            <a:br>
              <a:rPr kumimoji="0" lang="en-US" sz="1000" b="1" i="0" u="none" strike="noStrike" kern="1200" cap="none" spc="0" normalizeH="0" baseline="0" noProof="0">
                <a:ln>
                  <a:noFill/>
                </a:ln>
                <a:solidFill>
                  <a:srgbClr val="FFFFFF"/>
                </a:solidFill>
                <a:effectLst/>
                <a:uLnTx/>
                <a:uFillTx/>
                <a:latin typeface="Arial"/>
                <a:ea typeface="+mn-ea"/>
                <a:cs typeface="Arial"/>
              </a:rPr>
            </a:br>
            <a:r>
              <a:rPr kumimoji="0" lang="en-US" sz="1000" b="1" i="0" u="none" strike="noStrike" kern="1200" cap="none" spc="0" normalizeH="0" baseline="0" noProof="0">
                <a:ln>
                  <a:noFill/>
                </a:ln>
                <a:solidFill>
                  <a:srgbClr val="FFFFFF"/>
                </a:solidFill>
                <a:effectLst/>
                <a:uLnTx/>
                <a:uFillTx/>
                <a:latin typeface="Arial"/>
                <a:ea typeface="+mn-ea"/>
                <a:cs typeface="Arial"/>
              </a:rPr>
              <a:t>(2)</a:t>
            </a:r>
          </a:p>
        </p:txBody>
      </p:sp>
      <p:sp>
        <p:nvSpPr>
          <p:cNvPr id="17" name="TextBox 16">
            <a:extLst>
              <a:ext uri="{FF2B5EF4-FFF2-40B4-BE49-F238E27FC236}">
                <a16:creationId xmlns:a16="http://schemas.microsoft.com/office/drawing/2014/main" id="{FB8CD9C8-0012-648E-F499-77B2EEB5BADB}"/>
              </a:ext>
            </a:extLst>
          </p:cNvPr>
          <p:cNvSpPr txBox="1"/>
          <p:nvPr/>
        </p:nvSpPr>
        <p:spPr>
          <a:xfrm>
            <a:off x="4775386" y="3410052"/>
            <a:ext cx="979783" cy="246221"/>
          </a:xfrm>
          <a:prstGeom prst="rect">
            <a:avLst/>
          </a:prstGeom>
          <a:noFill/>
          <a:ln>
            <a:noFill/>
          </a:ln>
        </p:spPr>
        <p:txBody>
          <a:bodyPr wrap="square" lIns="45720" rIns="45720" rtlCol="0">
            <a:spAutoFit/>
          </a:bodyPr>
          <a:lstStyle/>
          <a:p>
            <a:pPr marL="11430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2023 (0)</a:t>
            </a:r>
          </a:p>
        </p:txBody>
      </p:sp>
      <p:sp>
        <p:nvSpPr>
          <p:cNvPr id="18" name="TextBox 17">
            <a:extLst>
              <a:ext uri="{FF2B5EF4-FFF2-40B4-BE49-F238E27FC236}">
                <a16:creationId xmlns:a16="http://schemas.microsoft.com/office/drawing/2014/main" id="{8D931925-E183-B0C4-1D88-970BAA4E91ED}"/>
              </a:ext>
            </a:extLst>
          </p:cNvPr>
          <p:cNvSpPr txBox="1"/>
          <p:nvPr/>
        </p:nvSpPr>
        <p:spPr>
          <a:xfrm>
            <a:off x="5422346" y="3145215"/>
            <a:ext cx="706459" cy="400110"/>
          </a:xfrm>
          <a:prstGeom prst="rect">
            <a:avLst/>
          </a:prstGeom>
          <a:noFill/>
          <a:ln>
            <a:noFill/>
          </a:ln>
        </p:spPr>
        <p:txBody>
          <a:bodyPr wrap="square" lIns="45720" rIns="45720" rtlCol="0">
            <a:spAutoFit/>
          </a:bodyPr>
          <a:lstStyle/>
          <a:p>
            <a:pPr marL="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2023</a:t>
            </a:r>
            <a:b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(0)</a:t>
            </a:r>
          </a:p>
        </p:txBody>
      </p:sp>
      <p:sp>
        <p:nvSpPr>
          <p:cNvPr id="19" name="TextBox 18">
            <a:extLst>
              <a:ext uri="{FF2B5EF4-FFF2-40B4-BE49-F238E27FC236}">
                <a16:creationId xmlns:a16="http://schemas.microsoft.com/office/drawing/2014/main" id="{A6EA90D8-F199-C883-D8AC-E5B9C79CBC2A}"/>
              </a:ext>
            </a:extLst>
          </p:cNvPr>
          <p:cNvSpPr txBox="1"/>
          <p:nvPr/>
        </p:nvSpPr>
        <p:spPr>
          <a:xfrm>
            <a:off x="5611017" y="3590389"/>
            <a:ext cx="979783" cy="246221"/>
          </a:xfrm>
          <a:prstGeom prst="rect">
            <a:avLst/>
          </a:prstGeom>
          <a:noFill/>
          <a:ln>
            <a:noFill/>
          </a:ln>
        </p:spPr>
        <p:txBody>
          <a:bodyPr wrap="square" lIns="45720" rIns="45720" rtlCol="0">
            <a:spAutoFit/>
          </a:bodyPr>
          <a:lstStyle/>
          <a:p>
            <a:pPr marL="114300" marR="0" lvl="0" indent="0" algn="l"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2019 (4)</a:t>
            </a:r>
          </a:p>
        </p:txBody>
      </p:sp>
      <p:sp>
        <p:nvSpPr>
          <p:cNvPr id="20" name="TextBox 19">
            <a:extLst>
              <a:ext uri="{FF2B5EF4-FFF2-40B4-BE49-F238E27FC236}">
                <a16:creationId xmlns:a16="http://schemas.microsoft.com/office/drawing/2014/main" id="{2859ADD2-2026-A6E8-4CB0-401530B4FFF3}"/>
              </a:ext>
            </a:extLst>
          </p:cNvPr>
          <p:cNvSpPr txBox="1"/>
          <p:nvPr/>
        </p:nvSpPr>
        <p:spPr>
          <a:xfrm>
            <a:off x="5359428" y="3845388"/>
            <a:ext cx="979783" cy="246221"/>
          </a:xfrm>
          <a:prstGeom prst="rect">
            <a:avLst/>
          </a:prstGeom>
          <a:noFill/>
          <a:ln>
            <a:noFill/>
          </a:ln>
        </p:spPr>
        <p:txBody>
          <a:bodyPr wrap="square" lIns="45720" rIns="45720" rtlCol="0">
            <a:spAutoFit/>
          </a:bodyPr>
          <a:lstStyle/>
          <a:p>
            <a:pPr marL="11430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2022 (1)</a:t>
            </a:r>
          </a:p>
        </p:txBody>
      </p:sp>
      <p:sp>
        <p:nvSpPr>
          <p:cNvPr id="21" name="TextBox 20">
            <a:extLst>
              <a:ext uri="{FF2B5EF4-FFF2-40B4-BE49-F238E27FC236}">
                <a16:creationId xmlns:a16="http://schemas.microsoft.com/office/drawing/2014/main" id="{D8234DD0-8FB4-35C3-9C44-8CD3BE91A4A8}"/>
              </a:ext>
            </a:extLst>
          </p:cNvPr>
          <p:cNvSpPr txBox="1"/>
          <p:nvPr/>
        </p:nvSpPr>
        <p:spPr>
          <a:xfrm>
            <a:off x="5922528" y="4611159"/>
            <a:ext cx="1043334" cy="246221"/>
          </a:xfrm>
          <a:prstGeom prst="rect">
            <a:avLst/>
          </a:prstGeom>
          <a:noFill/>
          <a:ln>
            <a:noFill/>
          </a:ln>
        </p:spPr>
        <p:txBody>
          <a:bodyPr wrap="square" lIns="45720" tIns="45720" rIns="45720" bIns="45720" rtlCol="0" anchor="t">
            <a:spAutoFit/>
          </a:bodyPr>
          <a:lstStyle/>
          <a:p>
            <a:pPr marL="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000" b="1" i="0" u="none" strike="noStrike" kern="1200" cap="none" spc="0" normalizeH="0" baseline="0" noProof="0">
                <a:ln>
                  <a:noFill/>
                </a:ln>
                <a:solidFill>
                  <a:srgbClr val="333333"/>
                </a:solidFill>
                <a:effectLst/>
                <a:uLnTx/>
                <a:uFillTx/>
                <a:latin typeface="Arial"/>
                <a:ea typeface="+mn-ea"/>
                <a:cs typeface="Arial"/>
              </a:rPr>
              <a:t>2005/2019* (15)</a:t>
            </a:r>
          </a:p>
        </p:txBody>
      </p:sp>
      <p:sp>
        <p:nvSpPr>
          <p:cNvPr id="5" name="TextBox 4">
            <a:extLst>
              <a:ext uri="{FF2B5EF4-FFF2-40B4-BE49-F238E27FC236}">
                <a16:creationId xmlns:a16="http://schemas.microsoft.com/office/drawing/2014/main" id="{BAFB1FD5-0542-F60B-78EB-D5552A1CAF59}"/>
              </a:ext>
            </a:extLst>
          </p:cNvPr>
          <p:cNvSpPr txBox="1"/>
          <p:nvPr/>
        </p:nvSpPr>
        <p:spPr>
          <a:xfrm>
            <a:off x="4701010" y="6299638"/>
            <a:ext cx="6525221" cy="390876"/>
          </a:xfrm>
          <a:prstGeom prst="rect">
            <a:avLst/>
          </a:prstGeom>
          <a:noFill/>
          <a:ln>
            <a:noFill/>
          </a:ln>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marL="114300" marR="0" lvl="0" indent="0" algn="r" defTabSz="914400" rtl="0" eaLnBrk="1" fontAlgn="auto" latinLnBrk="0" hangingPunct="1">
              <a:lnSpc>
                <a:spcPct val="90000"/>
              </a:lnSpc>
              <a:spcBef>
                <a:spcPts val="250"/>
              </a:spcBef>
              <a:spcAft>
                <a:spcPts val="250"/>
              </a:spcAft>
              <a:buClr>
                <a:srgbClr val="26BCD7"/>
              </a:buClr>
              <a:buSzPct val="100000"/>
              <a:buFontTx/>
              <a:buNone/>
              <a:tabLst/>
              <a:defRPr/>
            </a:pPr>
            <a:r>
              <a:rPr kumimoji="0" lang="en-US" sz="800" b="1" i="0" u="none" strike="noStrike" kern="1200" cap="none" spc="0" normalizeH="0" baseline="0" noProof="0">
                <a:ln>
                  <a:noFill/>
                </a:ln>
                <a:solidFill>
                  <a:srgbClr val="5E5F62"/>
                </a:solidFill>
                <a:effectLst/>
                <a:uLnTx/>
                <a:uFillTx/>
                <a:latin typeface="Arial"/>
                <a:ea typeface="+mn-ea"/>
                <a:cs typeface="Arial"/>
              </a:rPr>
              <a:t>Source: </a:t>
            </a:r>
            <a:r>
              <a:rPr kumimoji="0" lang="en-US" sz="800" b="0" i="0" u="none" strike="noStrike" kern="1200" cap="none" spc="0" normalizeH="0" baseline="0" noProof="0" err="1">
                <a:ln>
                  <a:noFill/>
                </a:ln>
                <a:solidFill>
                  <a:srgbClr val="5E5F62"/>
                </a:solidFill>
                <a:effectLst/>
                <a:uLnTx/>
                <a:uFillTx/>
                <a:latin typeface="Arial"/>
                <a:ea typeface="+mn-ea"/>
                <a:cs typeface="Arial"/>
              </a:rPr>
              <a:t>ScottMadden</a:t>
            </a:r>
            <a:r>
              <a:rPr kumimoji="0" lang="en-US" sz="800" b="0" i="0" u="none" strike="noStrike" kern="1200" cap="none" spc="0" normalizeH="0" baseline="0" noProof="0">
                <a:ln>
                  <a:noFill/>
                </a:ln>
                <a:solidFill>
                  <a:srgbClr val="5E5F62"/>
                </a:solidFill>
                <a:effectLst/>
                <a:uLnTx/>
                <a:uFillTx/>
                <a:latin typeface="Arial"/>
                <a:ea typeface="+mn-ea"/>
                <a:cs typeface="Arial"/>
              </a:rPr>
              <a:t> research</a:t>
            </a:r>
          </a:p>
          <a:p>
            <a:pPr marL="114300" marR="0" lvl="0" indent="0" algn="r" defTabSz="914400" rtl="0" eaLnBrk="1" fontAlgn="auto" latinLnBrk="0" hangingPunct="1">
              <a:lnSpc>
                <a:spcPct val="90000"/>
              </a:lnSpc>
              <a:spcBef>
                <a:spcPts val="250"/>
              </a:spcBef>
              <a:spcAft>
                <a:spcPts val="250"/>
              </a:spcAft>
              <a:buClr>
                <a:srgbClr val="26BCD7"/>
              </a:buClr>
              <a:buSzPct val="100000"/>
              <a:buFontTx/>
              <a:buNone/>
              <a:tabLst/>
              <a:defRPr/>
            </a:pPr>
            <a:r>
              <a:rPr kumimoji="0" lang="en-US" sz="800" b="1" i="0" u="none" strike="noStrike" kern="1200" cap="none" spc="0" normalizeH="0" baseline="0" noProof="0">
                <a:ln>
                  <a:noFill/>
                </a:ln>
                <a:solidFill>
                  <a:srgbClr val="5E5F62"/>
                </a:solidFill>
                <a:effectLst/>
                <a:uLnTx/>
                <a:uFillTx/>
                <a:latin typeface="Arial"/>
                <a:ea typeface="+mn-ea"/>
                <a:cs typeface="Arial"/>
              </a:rPr>
              <a:t>Note: </a:t>
            </a:r>
            <a:r>
              <a:rPr kumimoji="0" lang="en-US" sz="800" b="0" i="0" u="none" strike="noStrike" kern="1200" cap="none" spc="0" normalizeH="0" baseline="0" noProof="0">
                <a:ln>
                  <a:noFill/>
                </a:ln>
                <a:solidFill>
                  <a:srgbClr val="5E5F62"/>
                </a:solidFill>
                <a:effectLst/>
                <a:uLnTx/>
                <a:uFillTx/>
                <a:latin typeface="Arial"/>
                <a:ea typeface="+mn-ea"/>
                <a:cs typeface="Arial"/>
              </a:rPr>
              <a:t>*Florida legislation in 2019 initiated shorter term surcharges in lieu of securitization, but securitization is still a legal option</a:t>
            </a:r>
            <a:endParaRPr kumimoji="0" lang="en-US" sz="8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endParaRPr>
          </a:p>
        </p:txBody>
      </p:sp>
      <p:sp>
        <p:nvSpPr>
          <p:cNvPr id="93" name="TextBox 92">
            <a:extLst>
              <a:ext uri="{FF2B5EF4-FFF2-40B4-BE49-F238E27FC236}">
                <a16:creationId xmlns:a16="http://schemas.microsoft.com/office/drawing/2014/main" id="{0260D716-D2A8-FE62-F983-1389FB536907}"/>
              </a:ext>
            </a:extLst>
          </p:cNvPr>
          <p:cNvSpPr txBox="1"/>
          <p:nvPr/>
        </p:nvSpPr>
        <p:spPr>
          <a:xfrm>
            <a:off x="837352" y="1194849"/>
            <a:ext cx="6223757" cy="523220"/>
          </a:xfrm>
          <a:prstGeom prst="rect">
            <a:avLst/>
          </a:prstGeom>
          <a:noFill/>
          <a:ln>
            <a:noFill/>
          </a:ln>
        </p:spPr>
        <p:txBody>
          <a:bodyPr wrap="square" lIns="45720" rIns="45720" rtlCol="0">
            <a:spAutoFit/>
          </a:bodyPr>
          <a:lstStyle/>
          <a:p>
            <a:pPr marL="114300" marR="0" lvl="0" indent="0" algn="ctr" defTabSz="914400" rtl="0" eaLnBrk="1" fontAlgn="auto" latinLnBrk="0" hangingPunct="1">
              <a:lnSpc>
                <a:spcPct val="100000"/>
              </a:lnSpc>
              <a:spcBef>
                <a:spcPts val="300"/>
              </a:spcBef>
              <a:spcAft>
                <a:spcPts val="300"/>
              </a:spcAft>
              <a:buClr>
                <a:srgbClr val="26BCD7"/>
              </a:buClr>
              <a:buSzPct val="100000"/>
              <a:buFontTx/>
              <a:buNone/>
              <a:tabLst/>
              <a:defRPr/>
            </a:pPr>
            <a:r>
              <a:rPr kumimoji="0" lang="en-US" sz="1400" b="1"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U.S. Jurisdictions with Cost Securitization Authorized</a:t>
            </a:r>
            <a:br>
              <a:rPr kumimoji="0" lang="en-US" sz="1400" b="1"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br>
            <a:r>
              <a:rPr kumimoji="0" lang="en-US" sz="1400" b="1"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(Including Storm Costs)</a:t>
            </a:r>
          </a:p>
        </p:txBody>
      </p:sp>
      <p:graphicFrame>
        <p:nvGraphicFramePr>
          <p:cNvPr id="94" name="Table 93">
            <a:extLst>
              <a:ext uri="{FF2B5EF4-FFF2-40B4-BE49-F238E27FC236}">
                <a16:creationId xmlns:a16="http://schemas.microsoft.com/office/drawing/2014/main" id="{40C33F0E-FAA8-C793-A356-04CE150DACC8}"/>
              </a:ext>
            </a:extLst>
          </p:cNvPr>
          <p:cNvGraphicFramePr>
            <a:graphicFrameLocks noGrp="1"/>
          </p:cNvGraphicFramePr>
          <p:nvPr>
            <p:extLst>
              <p:ext uri="{D42A27DB-BD31-4B8C-83A1-F6EECF244321}">
                <p14:modId xmlns:p14="http://schemas.microsoft.com/office/powerpoint/2010/main" val="4096041884"/>
              </p:ext>
            </p:extLst>
          </p:nvPr>
        </p:nvGraphicFramePr>
        <p:xfrm>
          <a:off x="677986" y="5144477"/>
          <a:ext cx="2044662" cy="731520"/>
        </p:xfrm>
        <a:graphic>
          <a:graphicData uri="http://schemas.openxmlformats.org/drawingml/2006/table">
            <a:tbl>
              <a:tblPr firstRow="1" bandRow="1">
                <a:tableStyleId>{5C22544A-7EE6-4342-B048-85BDC9FD1C3A}</a:tableStyleId>
              </a:tblPr>
              <a:tblGrid>
                <a:gridCol w="225663">
                  <a:extLst>
                    <a:ext uri="{9D8B030D-6E8A-4147-A177-3AD203B41FA5}">
                      <a16:colId xmlns:a16="http://schemas.microsoft.com/office/drawing/2014/main" val="2098518100"/>
                    </a:ext>
                  </a:extLst>
                </a:gridCol>
                <a:gridCol w="1818999">
                  <a:extLst>
                    <a:ext uri="{9D8B030D-6E8A-4147-A177-3AD203B41FA5}">
                      <a16:colId xmlns:a16="http://schemas.microsoft.com/office/drawing/2014/main" val="4002905159"/>
                    </a:ext>
                  </a:extLst>
                </a:gridCol>
              </a:tblGrid>
              <a:tr h="365760">
                <a:tc>
                  <a:txBody>
                    <a:bodyPr/>
                    <a:lstStyle/>
                    <a:p>
                      <a:endParaRPr lang="en-US" sz="10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900" b="1">
                          <a:solidFill>
                            <a:schemeClr val="tx1"/>
                          </a:solidFill>
                        </a:rPr>
                        <a:t>Storm Recovery</a:t>
                      </a:r>
                      <a:br>
                        <a:rPr lang="en-US" sz="900" b="1">
                          <a:solidFill>
                            <a:schemeClr val="tx1"/>
                          </a:solidFill>
                        </a:rPr>
                      </a:br>
                      <a:r>
                        <a:rPr lang="en-US" sz="900" b="1">
                          <a:solidFill>
                            <a:schemeClr val="tx1"/>
                          </a:solidFill>
                        </a:rPr>
                        <a:t>Cost Allowance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4337640"/>
                  </a:ext>
                </a:extLst>
              </a:tr>
              <a:tr h="365760">
                <a:tc>
                  <a:txBody>
                    <a:bodyPr/>
                    <a:lstStyle/>
                    <a:p>
                      <a:endParaRPr lang="en-US" sz="10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r>
                        <a:rPr lang="en-US" sz="900" b="1">
                          <a:solidFill>
                            <a:schemeClr val="tx1"/>
                          </a:solidFill>
                        </a:rPr>
                        <a:t>Stranded Assets or Other Various Securitizable Costs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48613782"/>
                  </a:ext>
                </a:extLst>
              </a:tr>
            </a:tbl>
          </a:graphicData>
        </a:graphic>
      </p:graphicFrame>
      <p:sp>
        <p:nvSpPr>
          <p:cNvPr id="47" name="TextBox 46">
            <a:extLst>
              <a:ext uri="{FF2B5EF4-FFF2-40B4-BE49-F238E27FC236}">
                <a16:creationId xmlns:a16="http://schemas.microsoft.com/office/drawing/2014/main" id="{DA28E08A-732A-4A07-E1CB-D469BA07A172}"/>
              </a:ext>
            </a:extLst>
          </p:cNvPr>
          <p:cNvSpPr txBox="1"/>
          <p:nvPr/>
        </p:nvSpPr>
        <p:spPr>
          <a:xfrm>
            <a:off x="3591165" y="5430307"/>
            <a:ext cx="3459273" cy="507831"/>
          </a:xfrm>
          <a:prstGeom prst="rect">
            <a:avLst/>
          </a:prstGeom>
          <a:noFill/>
          <a:ln>
            <a:noFill/>
          </a:ln>
        </p:spPr>
        <p:txBody>
          <a:bodyPr wrap="square">
            <a:spAutoFit/>
          </a:bodyPr>
          <a:lstStyle/>
          <a:p>
            <a:r>
              <a:rPr lang="en-US" sz="900" b="1">
                <a:solidFill>
                  <a:schemeClr val="tx1"/>
                </a:solidFill>
              </a:rPr>
              <a:t>Label Legend:</a:t>
            </a:r>
          </a:p>
          <a:p>
            <a:r>
              <a:rPr lang="en-US" sz="900" b="0">
                <a:solidFill>
                  <a:schemeClr val="tx1"/>
                </a:solidFill>
              </a:rPr>
              <a:t>Year of passage of storm cost recovery securitization legislation (# of securitization/storm cost recovery petitions)</a:t>
            </a:r>
          </a:p>
        </p:txBody>
      </p:sp>
    </p:spTree>
    <p:extLst>
      <p:ext uri="{BB962C8B-B14F-4D97-AF65-F5344CB8AC3E}">
        <p14:creationId xmlns:p14="http://schemas.microsoft.com/office/powerpoint/2010/main" val="858261292"/>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0972C-0230-E481-1FBC-2BC0D42F4D0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2969F85-5E34-11F2-13CD-01592CAB0682}"/>
              </a:ext>
            </a:extLst>
          </p:cNvPr>
          <p:cNvSpPr/>
          <p:nvPr/>
        </p:nvSpPr>
        <p:spPr>
          <a:xfrm>
            <a:off x="4686301" y="990414"/>
            <a:ext cx="7241929" cy="2491641"/>
          </a:xfrm>
          <a:prstGeom prst="rect">
            <a:avLst/>
          </a:prstGeom>
          <a:solidFill>
            <a:schemeClr val="bg1"/>
          </a:solidFill>
          <a:ln w="63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aphicFrame>
        <p:nvGraphicFramePr>
          <p:cNvPr id="6" name="Chart 5">
            <a:extLst>
              <a:ext uri="{FF2B5EF4-FFF2-40B4-BE49-F238E27FC236}">
                <a16:creationId xmlns:a16="http://schemas.microsoft.com/office/drawing/2014/main" id="{46D20F86-11D0-44D4-7733-EB40B1A5534E}"/>
              </a:ext>
            </a:extLst>
          </p:cNvPr>
          <p:cNvGraphicFramePr/>
          <p:nvPr>
            <p:extLst>
              <p:ext uri="{D42A27DB-BD31-4B8C-83A1-F6EECF244321}">
                <p14:modId xmlns:p14="http://schemas.microsoft.com/office/powerpoint/2010/main" val="2447352287"/>
              </p:ext>
            </p:extLst>
          </p:nvPr>
        </p:nvGraphicFramePr>
        <p:xfrm>
          <a:off x="4751512" y="990413"/>
          <a:ext cx="7241930" cy="2776414"/>
        </p:xfrm>
        <a:graphic>
          <a:graphicData uri="http://schemas.openxmlformats.org/drawingml/2006/chart">
            <c:chart xmlns:c="http://schemas.openxmlformats.org/drawingml/2006/chart" xmlns:r="http://schemas.openxmlformats.org/officeDocument/2006/relationships" r:id="rId4"/>
          </a:graphicData>
        </a:graphic>
      </p:graphicFrame>
      <p:sp>
        <p:nvSpPr>
          <p:cNvPr id="11" name="Rectangle 10">
            <a:extLst>
              <a:ext uri="{FF2B5EF4-FFF2-40B4-BE49-F238E27FC236}">
                <a16:creationId xmlns:a16="http://schemas.microsoft.com/office/drawing/2014/main" id="{4FD6E3EE-6C12-C09A-CBDF-10F25D430469}"/>
              </a:ext>
            </a:extLst>
          </p:cNvPr>
          <p:cNvSpPr/>
          <p:nvPr/>
        </p:nvSpPr>
        <p:spPr>
          <a:xfrm>
            <a:off x="4686301" y="3649122"/>
            <a:ext cx="7241930" cy="2569316"/>
          </a:xfrm>
          <a:prstGeom prst="rect">
            <a:avLst/>
          </a:prstGeom>
          <a:solidFill>
            <a:schemeClr val="bg1"/>
          </a:solidFill>
          <a:ln w="63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aphicFrame>
        <p:nvGraphicFramePr>
          <p:cNvPr id="8" name="Chart 7">
            <a:extLst>
              <a:ext uri="{FF2B5EF4-FFF2-40B4-BE49-F238E27FC236}">
                <a16:creationId xmlns:a16="http://schemas.microsoft.com/office/drawing/2014/main" id="{4427A9EC-DE3C-5D5D-793D-88E309F419D5}"/>
              </a:ext>
            </a:extLst>
          </p:cNvPr>
          <p:cNvGraphicFramePr/>
          <p:nvPr>
            <p:extLst>
              <p:ext uri="{D42A27DB-BD31-4B8C-83A1-F6EECF244321}">
                <p14:modId xmlns:p14="http://schemas.microsoft.com/office/powerpoint/2010/main" val="758810870"/>
              </p:ext>
            </p:extLst>
          </p:nvPr>
        </p:nvGraphicFramePr>
        <p:xfrm>
          <a:off x="4495801" y="3647887"/>
          <a:ext cx="7469064" cy="2813047"/>
        </p:xfrm>
        <a:graphic>
          <a:graphicData uri="http://schemas.openxmlformats.org/drawingml/2006/chart">
            <c:chart xmlns:c="http://schemas.openxmlformats.org/drawingml/2006/chart" xmlns:r="http://schemas.openxmlformats.org/officeDocument/2006/relationships" r:id="rId5"/>
          </a:graphicData>
        </a:graphic>
      </p:graphicFrame>
      <p:sp>
        <p:nvSpPr>
          <p:cNvPr id="2" name="Slide Number Placeholder 1">
            <a:extLst>
              <a:ext uri="{FF2B5EF4-FFF2-40B4-BE49-F238E27FC236}">
                <a16:creationId xmlns:a16="http://schemas.microsoft.com/office/drawing/2014/main" id="{92E356C4-8C85-997A-F839-EC60029A66C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C1477987-1000-1E6C-4B6E-6222F6DA01F8}"/>
              </a:ext>
            </a:extLst>
          </p:cNvPr>
          <p:cNvSpPr>
            <a:spLocks noGrp="1"/>
          </p:cNvSpPr>
          <p:nvPr>
            <p:ph type="title"/>
          </p:nvPr>
        </p:nvSpPr>
        <p:spPr/>
        <p:txBody>
          <a:bodyPr/>
          <a:lstStyle/>
          <a:p>
            <a:r>
              <a:rPr lang="en-US"/>
              <a:t>Trends in Petitions for Storm Securitization</a:t>
            </a:r>
          </a:p>
        </p:txBody>
      </p:sp>
      <p:sp>
        <p:nvSpPr>
          <p:cNvPr id="4" name="Text Placeholder 3">
            <a:extLst>
              <a:ext uri="{FF2B5EF4-FFF2-40B4-BE49-F238E27FC236}">
                <a16:creationId xmlns:a16="http://schemas.microsoft.com/office/drawing/2014/main" id="{02B4C587-85C1-4325-02D5-AE91B67C063C}"/>
              </a:ext>
            </a:extLst>
          </p:cNvPr>
          <p:cNvSpPr>
            <a:spLocks noGrp="1"/>
          </p:cNvSpPr>
          <p:nvPr>
            <p:ph type="body" sz="quarter" idx="10"/>
          </p:nvPr>
        </p:nvSpPr>
        <p:spPr/>
        <p:txBody>
          <a:bodyPr/>
          <a:lstStyle/>
          <a:p>
            <a:r>
              <a:rPr lang="en-US">
                <a:latin typeface="Arial"/>
                <a:cs typeface="Arial"/>
              </a:rPr>
              <a:t>04. Storm Recovery Securitization</a:t>
            </a:r>
            <a:endParaRPr lang="en-US"/>
          </a:p>
        </p:txBody>
      </p:sp>
      <p:sp>
        <p:nvSpPr>
          <p:cNvPr id="12" name="Content Placeholder 3">
            <a:extLst>
              <a:ext uri="{FF2B5EF4-FFF2-40B4-BE49-F238E27FC236}">
                <a16:creationId xmlns:a16="http://schemas.microsoft.com/office/drawing/2014/main" id="{ADA12053-91CF-DCED-CFE7-D9E39D70105B}"/>
              </a:ext>
            </a:extLst>
          </p:cNvPr>
          <p:cNvSpPr>
            <a:spLocks noGrp="1"/>
          </p:cNvSpPr>
          <p:nvPr>
            <p:ph sz="quarter" idx="11"/>
          </p:nvPr>
        </p:nvSpPr>
        <p:spPr>
          <a:xfrm>
            <a:off x="438150" y="1115568"/>
            <a:ext cx="3992439" cy="5084064"/>
          </a:xfrm>
        </p:spPr>
        <p:txBody>
          <a:bodyPr/>
          <a:lstStyle/>
          <a:p>
            <a:r>
              <a:rPr lang="en-US"/>
              <a:t>More than Half of Petitions Involve Winter Storm Uri or Florida</a:t>
            </a:r>
          </a:p>
          <a:p>
            <a:pPr lvl="1"/>
            <a:r>
              <a:rPr lang="en-US"/>
              <a:t>There have been 57 storm cost recovery petitions observed since 2006 across the 12 states with storm recovery securitization legislation; approximately one-third (20) of these cases were in the aftermath of Winter Storm Uri.</a:t>
            </a:r>
          </a:p>
          <a:p>
            <a:pPr lvl="2"/>
            <a:r>
              <a:rPr lang="en-US"/>
              <a:t>Forty-four of these cases have involved the securitization of storm recovery costs over longer periods ranging from 10 to 30 years. </a:t>
            </a:r>
          </a:p>
          <a:p>
            <a:pPr lvl="2"/>
            <a:r>
              <a:rPr lang="en-US"/>
              <a:t>The remaining 13 cases are from after 2016 in Florida, where temporary surcharges, settlement agreements, and proceeds from the 2017 Tax Cuts and Jobs Act were used to offset or recover costs.</a:t>
            </a:r>
          </a:p>
          <a:p>
            <a:pPr>
              <a:lnSpc>
                <a:spcPct val="100000"/>
              </a:lnSpc>
              <a:spcBef>
                <a:spcPts val="600"/>
              </a:spcBef>
            </a:pPr>
            <a:r>
              <a:rPr lang="en-US"/>
              <a:t>Winter Storm Uri and Economic Impacts</a:t>
            </a:r>
          </a:p>
          <a:p>
            <a:pPr lvl="1"/>
            <a:r>
              <a:rPr lang="en-US"/>
              <a:t>Winter Storm Uri (in February 2021) resulted in nearly $16 billion in storm-related securitizations from investor-owned utilities, rural electric cooperatives, and the Electric Reliability Council of Texas itself, more than the previous 15 years combined, even after adjusting for inflation.</a:t>
            </a:r>
          </a:p>
          <a:p>
            <a:pPr lvl="1"/>
            <a:r>
              <a:rPr lang="en-US"/>
              <a:t>Uri caused dramatic increases in natural gas spot prices (and by implication electricity prices) in Texas, Oklahoma, and Louisiana. Wholesale electricity prices rose as high as $9,000 per MWh in parts of ERCOT. </a:t>
            </a:r>
          </a:p>
          <a:p>
            <a:endParaRPr lang="en-US"/>
          </a:p>
        </p:txBody>
      </p:sp>
      <p:sp>
        <p:nvSpPr>
          <p:cNvPr id="7" name="Content Placeholder 6">
            <a:extLst>
              <a:ext uri="{FF2B5EF4-FFF2-40B4-BE49-F238E27FC236}">
                <a16:creationId xmlns:a16="http://schemas.microsoft.com/office/drawing/2014/main" id="{2897E48E-BDF9-9C20-D3E2-0E14EC84001C}"/>
              </a:ext>
            </a:extLst>
          </p:cNvPr>
          <p:cNvSpPr>
            <a:spLocks noGrp="1"/>
          </p:cNvSpPr>
          <p:nvPr>
            <p:ph sz="quarter" idx="12"/>
          </p:nvPr>
        </p:nvSpPr>
        <p:spPr>
          <a:xfrm>
            <a:off x="6219731" y="6277477"/>
            <a:ext cx="4968503" cy="384048"/>
          </a:xfrm>
        </p:spPr>
        <p:txBody>
          <a:bodyPr/>
          <a:lstStyle/>
          <a:p>
            <a:r>
              <a:rPr lang="en-US" sz="800" b="1"/>
              <a:t>Note: </a:t>
            </a:r>
            <a:r>
              <a:rPr lang="en-US" sz="800" b="0"/>
              <a:t>*2025 cases in the state of North Carolina have yet to be resolved</a:t>
            </a:r>
          </a:p>
          <a:p>
            <a:r>
              <a:rPr lang="en-US" sz="800" b="1"/>
              <a:t>Sources: </a:t>
            </a:r>
            <a:r>
              <a:rPr lang="en-US" sz="800" b="0"/>
              <a:t>Company websites, S&amp;P Global, state public utilities commissions, ScottMadden research</a:t>
            </a:r>
          </a:p>
        </p:txBody>
      </p:sp>
    </p:spTree>
    <p:extLst>
      <p:ext uri="{BB962C8B-B14F-4D97-AF65-F5344CB8AC3E}">
        <p14:creationId xmlns:p14="http://schemas.microsoft.com/office/powerpoint/2010/main" val="2484044652"/>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0506C6-41BE-F5E8-A11F-E159915AEB9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AA6D16A-0A68-8445-85DB-A0BE8CCB51C7}"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Title 15">
            <a:extLst>
              <a:ext uri="{FF2B5EF4-FFF2-40B4-BE49-F238E27FC236}">
                <a16:creationId xmlns:a16="http://schemas.microsoft.com/office/drawing/2014/main" id="{EFC31151-EC95-34F2-1584-03A82B69D083}"/>
              </a:ext>
            </a:extLst>
          </p:cNvPr>
          <p:cNvSpPr>
            <a:spLocks noGrp="1"/>
          </p:cNvSpPr>
          <p:nvPr>
            <p:ph type="title"/>
          </p:nvPr>
        </p:nvSpPr>
        <p:spPr/>
        <p:txBody>
          <a:bodyPr/>
          <a:lstStyle/>
          <a:p>
            <a:r>
              <a:rPr lang="en-US"/>
              <a:t>Maturity Profile of Storm Securitizations</a:t>
            </a:r>
          </a:p>
        </p:txBody>
      </p:sp>
      <p:sp>
        <p:nvSpPr>
          <p:cNvPr id="17" name="Text Placeholder 16">
            <a:extLst>
              <a:ext uri="{FF2B5EF4-FFF2-40B4-BE49-F238E27FC236}">
                <a16:creationId xmlns:a16="http://schemas.microsoft.com/office/drawing/2014/main" id="{5A17EB29-A5C4-33B1-A16C-1E27070723F3}"/>
              </a:ext>
            </a:extLst>
          </p:cNvPr>
          <p:cNvSpPr>
            <a:spLocks noGrp="1"/>
          </p:cNvSpPr>
          <p:nvPr>
            <p:ph type="body" sz="quarter" idx="10"/>
          </p:nvPr>
        </p:nvSpPr>
        <p:spPr/>
        <p:txBody>
          <a:bodyPr/>
          <a:lstStyle/>
          <a:p>
            <a:r>
              <a:rPr lang="en-US">
                <a:latin typeface="Arial"/>
                <a:cs typeface="Arial"/>
              </a:rPr>
              <a:t>04. Storm Recovery Securitization</a:t>
            </a:r>
            <a:endParaRPr lang="en-US"/>
          </a:p>
          <a:p>
            <a:endParaRPr lang="en-US"/>
          </a:p>
        </p:txBody>
      </p:sp>
      <p:sp>
        <p:nvSpPr>
          <p:cNvPr id="14" name="Content Placeholder 5">
            <a:extLst>
              <a:ext uri="{FF2B5EF4-FFF2-40B4-BE49-F238E27FC236}">
                <a16:creationId xmlns:a16="http://schemas.microsoft.com/office/drawing/2014/main" id="{D7C524D7-B42F-2FB2-692B-16ADE5938155}"/>
              </a:ext>
            </a:extLst>
          </p:cNvPr>
          <p:cNvSpPr>
            <a:spLocks noGrp="1"/>
          </p:cNvSpPr>
          <p:nvPr>
            <p:ph sz="quarter" idx="12"/>
          </p:nvPr>
        </p:nvSpPr>
        <p:spPr>
          <a:xfrm>
            <a:off x="6485767" y="6382125"/>
            <a:ext cx="4702467" cy="279400"/>
          </a:xfrm>
        </p:spPr>
        <p:txBody>
          <a:bodyPr vert="horz" lIns="45720" tIns="45720" rIns="45720" bIns="45720" rtlCol="0" anchor="b">
            <a:noAutofit/>
          </a:bodyPr>
          <a:lstStyle/>
          <a:p>
            <a:r>
              <a:rPr lang="en-US" sz="800" b="1">
                <a:latin typeface="Arial"/>
                <a:cs typeface="Arial"/>
              </a:rPr>
              <a:t>Sources: </a:t>
            </a:r>
            <a:r>
              <a:rPr lang="en-US" sz="800" b="0">
                <a:latin typeface="Arial"/>
                <a:cs typeface="Arial"/>
              </a:rPr>
              <a:t>Company websites, S&amp;P Global, state public utilities commissions, ScottMadden research</a:t>
            </a:r>
          </a:p>
        </p:txBody>
      </p:sp>
      <p:sp>
        <p:nvSpPr>
          <p:cNvPr id="25" name="Rectangle 24">
            <a:extLst>
              <a:ext uri="{FF2B5EF4-FFF2-40B4-BE49-F238E27FC236}">
                <a16:creationId xmlns:a16="http://schemas.microsoft.com/office/drawing/2014/main" id="{4516A079-4403-63F0-0B88-A2C514C1F682}"/>
              </a:ext>
            </a:extLst>
          </p:cNvPr>
          <p:cNvSpPr/>
          <p:nvPr/>
        </p:nvSpPr>
        <p:spPr>
          <a:xfrm>
            <a:off x="469606" y="1194503"/>
            <a:ext cx="6212545" cy="4158547"/>
          </a:xfrm>
          <a:prstGeom prst="rect">
            <a:avLst/>
          </a:prstGeom>
          <a:solidFill>
            <a:schemeClr val="bg1"/>
          </a:solidFill>
          <a:ln w="63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aphicFrame>
        <p:nvGraphicFramePr>
          <p:cNvPr id="26" name="Content Placeholder 8">
            <a:extLst>
              <a:ext uri="{FF2B5EF4-FFF2-40B4-BE49-F238E27FC236}">
                <a16:creationId xmlns:a16="http://schemas.microsoft.com/office/drawing/2014/main" id="{F4AE0B77-9640-B701-80C6-CEC8ADF4C1C0}"/>
              </a:ext>
            </a:extLst>
          </p:cNvPr>
          <p:cNvGraphicFramePr>
            <a:graphicFrameLocks/>
          </p:cNvGraphicFramePr>
          <p:nvPr/>
        </p:nvGraphicFramePr>
        <p:xfrm>
          <a:off x="438150" y="1194503"/>
          <a:ext cx="6212545" cy="4232164"/>
        </p:xfrm>
        <a:graphic>
          <a:graphicData uri="http://schemas.openxmlformats.org/drawingml/2006/chart">
            <c:chart xmlns:c="http://schemas.openxmlformats.org/drawingml/2006/chart" xmlns:r="http://schemas.openxmlformats.org/officeDocument/2006/relationships" r:id="rId3"/>
          </a:graphicData>
        </a:graphic>
      </p:graphicFrame>
      <p:sp>
        <p:nvSpPr>
          <p:cNvPr id="27" name="TextBox 26">
            <a:extLst>
              <a:ext uri="{FF2B5EF4-FFF2-40B4-BE49-F238E27FC236}">
                <a16:creationId xmlns:a16="http://schemas.microsoft.com/office/drawing/2014/main" id="{C12C7174-5B90-7F67-0D9A-747C03A5DB76}"/>
              </a:ext>
            </a:extLst>
          </p:cNvPr>
          <p:cNvSpPr txBox="1"/>
          <p:nvPr/>
        </p:nvSpPr>
        <p:spPr>
          <a:xfrm>
            <a:off x="392576" y="5379234"/>
            <a:ext cx="6303692" cy="461665"/>
          </a:xfrm>
          <a:prstGeom prst="rect">
            <a:avLst/>
          </a:prstGeom>
          <a:solidFill>
            <a:schemeClr val="bg1"/>
          </a:solidFill>
          <a:ln>
            <a:noFill/>
          </a:ln>
        </p:spPr>
        <p:txBody>
          <a:bodyPr wrap="square" lIns="91440" tIns="45720" rIns="91440" bIns="45720" anchor="t">
            <a:spAutoFit/>
          </a:bodyPr>
          <a:lstStyle/>
          <a:p>
            <a:pPr marL="404813" marR="0" lvl="0" indent="-404813" algn="l" defTabSz="914400" rtl="0" eaLnBrk="1" fontAlgn="auto" latinLnBrk="0" hangingPunct="1">
              <a:lnSpc>
                <a:spcPct val="100000"/>
              </a:lnSpc>
              <a:spcBef>
                <a:spcPts val="0"/>
              </a:spcBef>
              <a:spcAft>
                <a:spcPts val="0"/>
              </a:spcAft>
              <a:buClrTx/>
              <a:buSzTx/>
              <a:buFontTx/>
              <a:buNone/>
              <a:tabLst>
                <a:tab pos="404813" algn="l"/>
              </a:tabLst>
              <a:defRPr/>
            </a:pPr>
            <a:r>
              <a:rPr kumimoji="0" lang="en-US" sz="800" b="1" i="0" u="none" strike="noStrike" kern="1200" cap="none" spc="0" normalizeH="0" baseline="0" noProof="0">
                <a:ln>
                  <a:noFill/>
                </a:ln>
                <a:effectLst/>
                <a:uLnTx/>
                <a:uFillTx/>
                <a:latin typeface="Arial"/>
                <a:ea typeface="+mn-ea"/>
                <a:cs typeface="Arial"/>
              </a:rPr>
              <a:t>*Notes:	</a:t>
            </a:r>
            <a:r>
              <a:rPr kumimoji="0" lang="en-US" sz="800" i="0" u="none" strike="noStrike" kern="1200" cap="none" spc="0" normalizeH="0" baseline="0" noProof="0">
                <a:ln>
                  <a:noFill/>
                </a:ln>
                <a:effectLst/>
                <a:uLnTx/>
                <a:uFillTx/>
                <a:latin typeface="Arial"/>
                <a:ea typeface="+mn-ea"/>
                <a:cs typeface="Arial"/>
              </a:rPr>
              <a:t>Amounts above do </a:t>
            </a:r>
            <a:r>
              <a:rPr kumimoji="0" lang="en-US" sz="800" i="0" u="sng" strike="noStrike" kern="1200" cap="none" spc="0" normalizeH="0" baseline="0" noProof="0">
                <a:ln>
                  <a:noFill/>
                </a:ln>
                <a:effectLst/>
                <a:uLnTx/>
                <a:uFillTx/>
                <a:latin typeface="Arial"/>
                <a:ea typeface="+mn-ea"/>
                <a:cs typeface="Arial"/>
              </a:rPr>
              <a:t>not</a:t>
            </a:r>
            <a:r>
              <a:rPr kumimoji="0" lang="en-US" sz="800" i="0" u="none" strike="noStrike" kern="1200" cap="none" spc="0" normalizeH="0" baseline="0" noProof="0">
                <a:ln>
                  <a:noFill/>
                </a:ln>
                <a:effectLst/>
                <a:uLnTx/>
                <a:uFillTx/>
                <a:latin typeface="Arial"/>
                <a:ea typeface="+mn-ea"/>
                <a:cs typeface="Arial"/>
              </a:rPr>
              <a:t> denote a single lump sum payment due date but rather the overall value of principal that was securitized that must be paid by those dates (i.e., final maturity). Multiple state final maturity timelines reflect maturity dates for different utilities within a state’s regulatory jurisdiction.</a:t>
            </a:r>
          </a:p>
        </p:txBody>
      </p:sp>
      <p:sp>
        <p:nvSpPr>
          <p:cNvPr id="29" name="Content Placeholder 5">
            <a:extLst>
              <a:ext uri="{FF2B5EF4-FFF2-40B4-BE49-F238E27FC236}">
                <a16:creationId xmlns:a16="http://schemas.microsoft.com/office/drawing/2014/main" id="{446775C9-9529-CB75-4657-6A3510E66D0C}"/>
              </a:ext>
            </a:extLst>
          </p:cNvPr>
          <p:cNvSpPr txBox="1">
            <a:spLocks/>
          </p:cNvSpPr>
          <p:nvPr/>
        </p:nvSpPr>
        <p:spPr>
          <a:xfrm>
            <a:off x="7019926" y="1000193"/>
            <a:ext cx="4702468" cy="5449286"/>
          </a:xfrm>
          <a:prstGeom prst="rect">
            <a:avLst/>
          </a:prstGeom>
        </p:spPr>
        <p:txBody>
          <a:bodyPr vert="horz" lIns="45720" tIns="45720" rIns="45720" bIns="45720" rtlCol="0" anchor="t">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5F6062"/>
                </a:solidFill>
                <a:effectLst/>
                <a:uLnTx/>
                <a:uFillTx/>
                <a:latin typeface="Arial"/>
                <a:ea typeface="+mn-ea"/>
                <a:cs typeface="Arial"/>
              </a:rPr>
              <a:t>Securitized Bond Maturities</a:t>
            </a:r>
          </a:p>
          <a:p>
            <a:pPr marL="228600" marR="0" lvl="1" indent="-228600" algn="l" defTabSz="914400" rtl="0" eaLnBrk="1" fontAlgn="auto" latinLnBrk="0" hangingPunct="1">
              <a:lnSpc>
                <a:spcPct val="90000"/>
              </a:lnSpc>
              <a:spcBef>
                <a:spcPts val="250"/>
              </a:spcBef>
              <a:spcAft>
                <a:spcPts val="250"/>
              </a:spcAft>
              <a:buClr>
                <a:srgbClr val="25BCD6"/>
              </a:buClr>
              <a:buSzTx/>
              <a:buFont typeface="Wingdings" panose="05000000000000000000" pitchFamily="2" charset="2"/>
              <a:buChar char=""/>
              <a:tabLst/>
              <a:defRPr/>
            </a:pPr>
            <a:r>
              <a:rPr kumimoji="0" lang="en-US" sz="1200" b="0" i="0" u="none" strike="noStrike" kern="1200" cap="none" spc="0" normalizeH="0" baseline="0" noProof="0">
                <a:ln>
                  <a:noFill/>
                </a:ln>
                <a:solidFill>
                  <a:srgbClr val="5E5F62"/>
                </a:solidFill>
                <a:effectLst/>
                <a:uLnTx/>
                <a:uFillTx/>
                <a:latin typeface="Arial"/>
                <a:ea typeface="+mn-ea"/>
                <a:cs typeface="Arial"/>
              </a:rPr>
              <a:t>The chart at left shows the overall securitized values of outstanding bonds by state based on years to final maturity date of the securitization. These securitizations include issuances by or for gas utilities as well as electric utilities.</a:t>
            </a:r>
          </a:p>
          <a:p>
            <a:pPr marL="228600" marR="0" lvl="1" indent="-228600" algn="l" defTabSz="914400" rtl="0" eaLnBrk="1" fontAlgn="auto" latinLnBrk="0" hangingPunct="1">
              <a:lnSpc>
                <a:spcPct val="90000"/>
              </a:lnSpc>
              <a:spcBef>
                <a:spcPts val="250"/>
              </a:spcBef>
              <a:spcAft>
                <a:spcPts val="250"/>
              </a:spcAft>
              <a:buClr>
                <a:srgbClr val="25BCD6"/>
              </a:buClr>
              <a:buSzTx/>
              <a:buFont typeface="Wingdings" panose="05000000000000000000" pitchFamily="2" charset="2"/>
              <a:buChar char=""/>
              <a:tabLst/>
              <a:defRPr/>
            </a:pPr>
            <a:r>
              <a:rPr kumimoji="0" lang="en-US" sz="1200" b="0" i="0" u="none" strike="noStrike" kern="1200" cap="none" spc="0" normalizeH="0" baseline="0" noProof="0">
                <a:ln>
                  <a:noFill/>
                </a:ln>
                <a:solidFill>
                  <a:srgbClr val="5E5F62"/>
                </a:solidFill>
                <a:effectLst/>
                <a:uLnTx/>
                <a:uFillTx/>
                <a:latin typeface="Arial"/>
                <a:ea typeface="+mn-ea"/>
                <a:cs typeface="Arial"/>
              </a:rPr>
              <a:t>Of the observed storm cost recovery securitizations from 2006 through early 2025, Entergy Louisiana had the largest at $3.2 billion with a final maturity date in 2037, followed by Atmos Energy at $2 billion with a final maturity date in 2038.</a:t>
            </a:r>
          </a:p>
          <a:p>
            <a:pPr marL="228600" marR="0" lvl="1" indent="-228600" algn="l" defTabSz="914400" rtl="0" eaLnBrk="1" fontAlgn="auto" latinLnBrk="0" hangingPunct="1">
              <a:lnSpc>
                <a:spcPct val="90000"/>
              </a:lnSpc>
              <a:spcBef>
                <a:spcPts val="250"/>
              </a:spcBef>
              <a:spcAft>
                <a:spcPts val="250"/>
              </a:spcAft>
              <a:buClr>
                <a:srgbClr val="25BCD6"/>
              </a:buClr>
              <a:buSzTx/>
              <a:buFont typeface="Wingdings" panose="05000000000000000000" pitchFamily="2" charset="2"/>
              <a:buChar char=""/>
              <a:tabLst/>
              <a:defRPr/>
            </a:pPr>
            <a:r>
              <a:rPr kumimoji="0" lang="en-US" sz="1200" b="0" i="0" u="none" strike="noStrike" kern="1200" cap="none" spc="0" normalizeH="0" baseline="0" noProof="0">
                <a:ln>
                  <a:noFill/>
                </a:ln>
                <a:solidFill>
                  <a:srgbClr val="5E5F62"/>
                </a:solidFill>
                <a:effectLst/>
                <a:uLnTx/>
                <a:uFillTx/>
                <a:latin typeface="Arial"/>
                <a:ea typeface="+mn-ea"/>
                <a:cs typeface="Arial"/>
              </a:rPr>
              <a:t>The states where utilities have the largest securitized storm cost recovery balances are Texas ($8.7 billion), Louisiana ($5.6 billion), and Oklahoma ($2.9 billion). </a:t>
            </a:r>
          </a:p>
          <a:p>
            <a:pPr marL="228600" marR="0" lvl="1" indent="-228600" algn="l" defTabSz="914400" rtl="0" eaLnBrk="1" fontAlgn="auto" latinLnBrk="0" hangingPunct="1">
              <a:lnSpc>
                <a:spcPct val="90000"/>
              </a:lnSpc>
              <a:spcBef>
                <a:spcPts val="250"/>
              </a:spcBef>
              <a:spcAft>
                <a:spcPts val="0"/>
              </a:spcAft>
              <a:buClr>
                <a:srgbClr val="25BCD6"/>
              </a:buClr>
              <a:buSzTx/>
              <a:buFont typeface="Wingdings" panose="05000000000000000000" pitchFamily="2" charset="2"/>
              <a:buChar char=""/>
              <a:tabLst/>
              <a:defRPr/>
            </a:pPr>
            <a:r>
              <a:rPr kumimoji="0" lang="en-US" sz="1200" b="0" i="0" u="none" strike="noStrike" kern="1200" cap="none" spc="0" normalizeH="0" baseline="0" noProof="0">
                <a:ln>
                  <a:noFill/>
                </a:ln>
                <a:solidFill>
                  <a:srgbClr val="5E5F62"/>
                </a:solidFill>
                <a:effectLst/>
                <a:uLnTx/>
                <a:uFillTx/>
                <a:latin typeface="Arial"/>
                <a:ea typeface="+mn-ea"/>
                <a:cs typeface="Arial"/>
              </a:rPr>
              <a:t>The financial value of bonds due before 2040 is ~$13 billion, while the value of bonds due after 2040 is $8 billion.</a:t>
            </a:r>
          </a:p>
          <a:p>
            <a:pPr marL="0" marR="0" lvl="1" indent="0" algn="l" defTabSz="914400" rtl="0" eaLnBrk="1" fontAlgn="auto" latinLnBrk="0" hangingPunct="1">
              <a:lnSpc>
                <a:spcPct val="90000"/>
              </a:lnSpc>
              <a:spcBef>
                <a:spcPts val="1200"/>
              </a:spcBef>
              <a:spcAft>
                <a:spcPts val="250"/>
              </a:spcAft>
              <a:buClr>
                <a:srgbClr val="25BCD6"/>
              </a:buClr>
              <a:buSzTx/>
              <a:buFont typeface="Wingdings" panose="05000000000000000000" pitchFamily="2" charset="2"/>
              <a:buNone/>
              <a:tabLst/>
              <a:defRPr/>
            </a:pPr>
            <a:r>
              <a:rPr kumimoji="0" lang="en-US" sz="1400" b="1" i="0" u="none" strike="noStrike" kern="1200" cap="none" spc="0" normalizeH="0" baseline="0" noProof="0">
                <a:ln>
                  <a:noFill/>
                </a:ln>
                <a:solidFill>
                  <a:srgbClr val="5E5F62"/>
                </a:solidFill>
                <a:effectLst/>
                <a:uLnTx/>
                <a:uFillTx/>
                <a:latin typeface="Arial"/>
                <a:ea typeface="+mn-ea"/>
                <a:cs typeface="Arial"/>
              </a:rPr>
              <a:t>Key Takeaways</a:t>
            </a:r>
          </a:p>
          <a:p>
            <a:pPr marL="228600" marR="0" lvl="1" indent="-228600" algn="l" defTabSz="914400" rtl="0" eaLnBrk="1" fontAlgn="auto" latinLnBrk="0" hangingPunct="1">
              <a:lnSpc>
                <a:spcPct val="90000"/>
              </a:lnSpc>
              <a:spcBef>
                <a:spcPts val="250"/>
              </a:spcBef>
              <a:spcAft>
                <a:spcPts val="250"/>
              </a:spcAft>
              <a:buClr>
                <a:srgbClr val="25BCD6"/>
              </a:buClr>
              <a:buSzTx/>
              <a:buFont typeface="Wingdings" panose="05000000000000000000" pitchFamily="2" charset="2"/>
              <a:buChar char=""/>
              <a:tabLst/>
              <a:defRPr/>
            </a:pPr>
            <a:r>
              <a:rPr kumimoji="0" lang="en-US" sz="1200" b="0" i="0" u="none" strike="noStrike" kern="1200" cap="none" spc="0" normalizeH="0" baseline="0" noProof="0">
                <a:ln>
                  <a:noFill/>
                </a:ln>
                <a:solidFill>
                  <a:srgbClr val="5E5F62"/>
                </a:solidFill>
                <a:effectLst/>
                <a:uLnTx/>
                <a:uFillTx/>
                <a:latin typeface="Arial"/>
                <a:ea typeface="+mn-ea"/>
                <a:cs typeface="Arial"/>
              </a:rPr>
              <a:t>Initially concentrated in hurricane-prone coastal states, storm securitization laws have since been enacted in midwestern and southeastern states in the wake of Winter Storm Uri, which led to significant utility costs.</a:t>
            </a:r>
          </a:p>
          <a:p>
            <a:pPr marL="228600" marR="0" lvl="1" indent="-228600" algn="l" defTabSz="914400" rtl="0" eaLnBrk="1" fontAlgn="auto" latinLnBrk="0" hangingPunct="1">
              <a:lnSpc>
                <a:spcPct val="90000"/>
              </a:lnSpc>
              <a:spcBef>
                <a:spcPts val="250"/>
              </a:spcBef>
              <a:spcAft>
                <a:spcPts val="250"/>
              </a:spcAft>
              <a:buClr>
                <a:srgbClr val="25BCD6"/>
              </a:buClr>
              <a:buSzTx/>
              <a:buFont typeface="Wingdings" panose="05000000000000000000" pitchFamily="2" charset="2"/>
              <a:buChar char=""/>
              <a:tabLst/>
              <a:defRPr/>
            </a:pPr>
            <a:r>
              <a:rPr kumimoji="0" lang="en-US" sz="1200" b="0" i="0" u="none" strike="noStrike" kern="1200" cap="none" spc="0" normalizeH="0" baseline="0" noProof="0">
                <a:ln>
                  <a:noFill/>
                </a:ln>
                <a:solidFill>
                  <a:srgbClr val="5E5F62"/>
                </a:solidFill>
                <a:effectLst/>
                <a:uLnTx/>
                <a:uFillTx/>
                <a:latin typeface="Arial"/>
                <a:ea typeface="+mn-ea"/>
                <a:cs typeface="Arial"/>
              </a:rPr>
              <a:t>While securitization lowers monthly customer bills for storm cost recovery, the possible accumulation of multiple storm charges over time, combined with demographic shifts or economic softness, could increase ratepayer costs over time. </a:t>
            </a:r>
            <a:endParaRPr kumimoji="0" lang="en-US" sz="12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endParaRPr>
          </a:p>
          <a:p>
            <a:pPr marL="228600" marR="0" lvl="1" indent="-228600" algn="l" defTabSz="914400" rtl="0" eaLnBrk="1" fontAlgn="auto" latinLnBrk="0" hangingPunct="1">
              <a:lnSpc>
                <a:spcPct val="90000"/>
              </a:lnSpc>
              <a:spcBef>
                <a:spcPts val="250"/>
              </a:spcBef>
              <a:spcAft>
                <a:spcPts val="250"/>
              </a:spcAft>
              <a:buClr>
                <a:srgbClr val="25BCD6"/>
              </a:buClr>
              <a:buSzTx/>
              <a:buFont typeface="Wingdings" panose="05000000000000000000" pitchFamily="2" charset="2"/>
              <a:buChar char=""/>
              <a:tabLst/>
              <a:defRPr/>
            </a:pPr>
            <a:r>
              <a:rPr kumimoji="0" lang="en-US" sz="1200" b="0" i="0" u="none" strike="noStrike" kern="1200" cap="none" spc="0" normalizeH="0" baseline="0" noProof="0">
                <a:ln>
                  <a:noFill/>
                </a:ln>
                <a:solidFill>
                  <a:srgbClr val="5E5F62"/>
                </a:solidFill>
                <a:effectLst/>
                <a:uLnTx/>
                <a:uFillTx/>
                <a:latin typeface="Arial"/>
                <a:ea typeface="+mn-ea"/>
                <a:cs typeface="Arial"/>
              </a:rPr>
              <a:t>Some utilities are carrying billions of dollars of securitized storm recovery costs as “temporary line items” for 10 to 30 years. If storm frequency and costs continue to grow, these securitized balances may accumulate over </a:t>
            </a:r>
            <a:r>
              <a:rPr kumimoji="0" lang="en-US" sz="1200" b="0" i="0" u="none" strike="noStrike" kern="1200" cap="none" spc="0" normalizeH="0" baseline="0" noProof="0">
                <a:ln>
                  <a:noFill/>
                </a:ln>
                <a:effectLst/>
                <a:uLnTx/>
                <a:uFillTx/>
                <a:latin typeface="Arial"/>
                <a:ea typeface="+mn-ea"/>
                <a:cs typeface="Arial"/>
              </a:rPr>
              <a:t>time.</a:t>
            </a:r>
          </a:p>
        </p:txBody>
      </p:sp>
    </p:spTree>
    <p:extLst>
      <p:ext uri="{BB962C8B-B14F-4D97-AF65-F5344CB8AC3E}">
        <p14:creationId xmlns:p14="http://schemas.microsoft.com/office/powerpoint/2010/main" val="73958026"/>
      </p:ext>
    </p:extLst>
  </p:cSld>
  <p:clrMapOvr>
    <a:masterClrMapping/>
  </p:clrMapOvr>
  <p:transition/>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126587-B3CB-CD49-7D71-34CA0988EA32}"/>
              </a:ext>
            </a:extLst>
          </p:cNvPr>
          <p:cNvSpPr>
            <a:spLocks noGrp="1"/>
          </p:cNvSpPr>
          <p:nvPr>
            <p:ph type="sldNum" sz="quarter" idx="4"/>
          </p:nvPr>
        </p:nvSpPr>
        <p:spPr/>
        <p:txBody>
          <a:bodyPr/>
          <a:lstStyle/>
          <a:p>
            <a:fld id="{9AA6D16A-0A68-8445-85DB-A0BE8CCB51C7}" type="slidenum">
              <a:rPr lang="en-US" smtClean="0"/>
              <a:pPr/>
              <a:t>15</a:t>
            </a:fld>
            <a:endParaRPr lang="en-US"/>
          </a:p>
        </p:txBody>
      </p:sp>
      <p:sp>
        <p:nvSpPr>
          <p:cNvPr id="3" name="Title 2">
            <a:extLst>
              <a:ext uri="{FF2B5EF4-FFF2-40B4-BE49-F238E27FC236}">
                <a16:creationId xmlns:a16="http://schemas.microsoft.com/office/drawing/2014/main" id="{8CF5B83A-089F-E936-5824-0040DDCA6E1C}"/>
              </a:ext>
            </a:extLst>
          </p:cNvPr>
          <p:cNvSpPr>
            <a:spLocks noGrp="1"/>
          </p:cNvSpPr>
          <p:nvPr>
            <p:ph type="title"/>
          </p:nvPr>
        </p:nvSpPr>
        <p:spPr/>
        <p:txBody>
          <a:bodyPr/>
          <a:lstStyle/>
          <a:p>
            <a:r>
              <a:rPr lang="en-US"/>
              <a:t>Bulk Power Markets Face Continued Risk</a:t>
            </a:r>
          </a:p>
        </p:txBody>
      </p:sp>
      <p:sp>
        <p:nvSpPr>
          <p:cNvPr id="4" name="Text Placeholder 3">
            <a:extLst>
              <a:ext uri="{FF2B5EF4-FFF2-40B4-BE49-F238E27FC236}">
                <a16:creationId xmlns:a16="http://schemas.microsoft.com/office/drawing/2014/main" id="{774AF01B-15E0-F3B3-7C59-90017F41A097}"/>
              </a:ext>
            </a:extLst>
          </p:cNvPr>
          <p:cNvSpPr>
            <a:spLocks noGrp="1"/>
          </p:cNvSpPr>
          <p:nvPr>
            <p:ph type="body" sz="quarter" idx="10"/>
          </p:nvPr>
        </p:nvSpPr>
        <p:spPr/>
        <p:txBody>
          <a:bodyPr/>
          <a:lstStyle/>
          <a:p>
            <a:r>
              <a:rPr lang="en-US"/>
              <a:t>05. Reliability Concerns</a:t>
            </a:r>
          </a:p>
        </p:txBody>
      </p:sp>
      <p:sp>
        <p:nvSpPr>
          <p:cNvPr id="9" name="Content Placeholder 8">
            <a:extLst>
              <a:ext uri="{FF2B5EF4-FFF2-40B4-BE49-F238E27FC236}">
                <a16:creationId xmlns:a16="http://schemas.microsoft.com/office/drawing/2014/main" id="{F0A54339-F7CD-5C5B-AE5A-AFE961378021}"/>
              </a:ext>
            </a:extLst>
          </p:cNvPr>
          <p:cNvSpPr>
            <a:spLocks noGrp="1"/>
          </p:cNvSpPr>
          <p:nvPr>
            <p:ph sz="quarter" idx="12"/>
          </p:nvPr>
        </p:nvSpPr>
        <p:spPr/>
        <p:txBody>
          <a:bodyPr/>
          <a:lstStyle/>
          <a:p>
            <a:r>
              <a:rPr lang="en-US" sz="800" b="1"/>
              <a:t>Sources</a:t>
            </a:r>
            <a:r>
              <a:rPr lang="en-US" sz="800" b="0"/>
              <a:t>: NERC; FERC; NAES</a:t>
            </a:r>
          </a:p>
        </p:txBody>
      </p:sp>
      <p:sp>
        <p:nvSpPr>
          <p:cNvPr id="11" name="Content Placeholder 5">
            <a:extLst>
              <a:ext uri="{FF2B5EF4-FFF2-40B4-BE49-F238E27FC236}">
                <a16:creationId xmlns:a16="http://schemas.microsoft.com/office/drawing/2014/main" id="{D68047A4-9CB4-97DE-C216-72CA85DC792E}"/>
              </a:ext>
            </a:extLst>
          </p:cNvPr>
          <p:cNvSpPr txBox="1">
            <a:spLocks/>
          </p:cNvSpPr>
          <p:nvPr/>
        </p:nvSpPr>
        <p:spPr>
          <a:xfrm>
            <a:off x="7165395" y="1115568"/>
            <a:ext cx="4576335" cy="5083526"/>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Potential Resource Shortfalls</a:t>
            </a:r>
          </a:p>
          <a:p>
            <a:pPr marL="228600" marR="0" lvl="1" indent="-228600" algn="l" defTabSz="914400" rtl="0" eaLnBrk="1" fontAlgn="auto" latinLnBrk="0" hangingPunct="1">
              <a:lnSpc>
                <a:spcPct val="90000"/>
              </a:lnSpc>
              <a:spcBef>
                <a:spcPts val="250"/>
              </a:spcBef>
              <a:spcAft>
                <a:spcPts val="250"/>
              </a:spcAft>
              <a:buClr>
                <a:srgbClr val="26BCD7"/>
              </a:buClr>
              <a:buSzTx/>
              <a:buFont typeface="Wingdings" panose="05000000000000000000" pitchFamily="2" charset="2"/>
              <a:buChar char=""/>
              <a:tabLst/>
              <a:defRPr/>
            </a:pPr>
            <a:r>
              <a:rPr kumimoji="0" lang="en-US" sz="1200" b="0"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Electric industry leaders continue to sound the alarm on system performance during summer and winter peaks and extreme weather events. Some have raised the specter of outages.</a:t>
            </a:r>
          </a:p>
          <a:p>
            <a:pPr marL="228600" marR="0" lvl="1" indent="-228600" algn="l" defTabSz="914400" rtl="0" eaLnBrk="1" fontAlgn="auto" latinLnBrk="0" hangingPunct="1">
              <a:lnSpc>
                <a:spcPct val="90000"/>
              </a:lnSpc>
              <a:spcBef>
                <a:spcPts val="250"/>
              </a:spcBef>
              <a:spcAft>
                <a:spcPts val="250"/>
              </a:spcAft>
              <a:buClr>
                <a:srgbClr val="26BCD7"/>
              </a:buClr>
              <a:buSzTx/>
              <a:buFont typeface="Wingdings" panose="05000000000000000000" pitchFamily="2" charset="2"/>
              <a:buChar char=""/>
              <a:tabLst/>
              <a:defRPr/>
            </a:pPr>
            <a:r>
              <a:rPr kumimoji="0" lang="en-US" sz="1200" b="0"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The confluence of demand and energy growth (electrification and large loads), thermal generator retirements, declining dispatchable resources, and continued gas-electric interdependence are increasing reliability risks in the bulk power system.</a:t>
            </a:r>
          </a:p>
          <a:p>
            <a:pPr marL="0" marR="0" lvl="0" indent="0" algn="l" defTabSz="914400" rtl="0" eaLnBrk="1" fontAlgn="auto" latinLnBrk="0" hangingPunct="1">
              <a:lnSpc>
                <a:spcPct val="90000"/>
              </a:lnSpc>
              <a:spcBef>
                <a:spcPts val="1200"/>
              </a:spcBef>
              <a:spcAft>
                <a:spcPts val="25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Winter of Particular Concern</a:t>
            </a:r>
          </a:p>
          <a:p>
            <a:pPr marL="228600" marR="0" lvl="1" indent="-228600" algn="l" defTabSz="914400" rtl="0" eaLnBrk="1" fontAlgn="auto" latinLnBrk="0" hangingPunct="1">
              <a:lnSpc>
                <a:spcPct val="90000"/>
              </a:lnSpc>
              <a:spcBef>
                <a:spcPts val="250"/>
              </a:spcBef>
              <a:spcAft>
                <a:spcPts val="250"/>
              </a:spcAft>
              <a:buClr>
                <a:srgbClr val="26BCD7"/>
              </a:buClr>
              <a:buSzTx/>
              <a:buFont typeface="Wingdings" panose="05000000000000000000" pitchFamily="2" charset="2"/>
              <a:buChar char=""/>
              <a:tabLst/>
              <a:defRPr/>
            </a:pPr>
            <a:r>
              <a:rPr kumimoji="0" lang="en-US" sz="1200" b="0"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Winter is of concern for reliability in regions with high dependence on natural gas-fired generation.</a:t>
            </a:r>
          </a:p>
          <a:p>
            <a:pPr marL="228600" marR="0" lvl="1" indent="-228600" algn="l" defTabSz="914400" rtl="0" eaLnBrk="1" fontAlgn="auto" latinLnBrk="0" hangingPunct="1">
              <a:lnSpc>
                <a:spcPct val="90000"/>
              </a:lnSpc>
              <a:spcBef>
                <a:spcPts val="250"/>
              </a:spcBef>
              <a:spcAft>
                <a:spcPts val="250"/>
              </a:spcAft>
              <a:buClr>
                <a:srgbClr val="26BCD7"/>
              </a:buClr>
              <a:buSzTx/>
              <a:buFont typeface="Wingdings" panose="05000000000000000000" pitchFamily="2" charset="2"/>
              <a:buChar char=""/>
              <a:tabLst/>
              <a:defRPr/>
            </a:pPr>
            <a:r>
              <a:rPr kumimoji="0" lang="en-US" sz="1200" b="0"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In what has become an annual event, NERC and FERC are looking at power system performance after a winter cold snap: this year examining events during January 19-24, 2025. </a:t>
            </a:r>
          </a:p>
          <a:p>
            <a:pPr marL="228600" marR="0" lvl="1" indent="-228600" algn="l" defTabSz="914400" rtl="0" eaLnBrk="1" fontAlgn="auto" latinLnBrk="0" hangingPunct="1">
              <a:lnSpc>
                <a:spcPct val="90000"/>
              </a:lnSpc>
              <a:spcBef>
                <a:spcPts val="250"/>
              </a:spcBef>
              <a:spcAft>
                <a:spcPts val="250"/>
              </a:spcAft>
              <a:buClr>
                <a:srgbClr val="26BCD7"/>
              </a:buClr>
              <a:buSzTx/>
              <a:buFont typeface="Wingdings" panose="05000000000000000000" pitchFamily="2" charset="2"/>
              <a:buChar char=""/>
              <a:tabLst/>
              <a:defRPr/>
            </a:pPr>
            <a:r>
              <a:rPr kumimoji="0" lang="en-US" sz="1200" b="0"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NERC acknowledges improvement in cold weather preparation (particularly equipment winterization) but notes that areas such as improving load forecasting and monitoring fuel supplies and alternatives are keys to risk management.</a:t>
            </a:r>
          </a:p>
          <a:p>
            <a:pPr marL="228600" marR="0" lvl="1" indent="-228600" algn="l" defTabSz="914400" rtl="0" eaLnBrk="1" fontAlgn="auto" latinLnBrk="0" hangingPunct="1">
              <a:lnSpc>
                <a:spcPct val="90000"/>
              </a:lnSpc>
              <a:spcBef>
                <a:spcPts val="250"/>
              </a:spcBef>
              <a:spcAft>
                <a:spcPts val="250"/>
              </a:spcAft>
              <a:buClr>
                <a:srgbClr val="26BCD7"/>
              </a:buClr>
              <a:buSzTx/>
              <a:buFont typeface="Wingdings" panose="05000000000000000000" pitchFamily="2" charset="2"/>
              <a:buChar char=""/>
              <a:tabLst/>
              <a:defRPr/>
            </a:pPr>
            <a:r>
              <a:rPr kumimoji="0" lang="en-US" sz="1200" b="0"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FERC approved NERC’s proposed cold weather emergency operating procedure (EOP-012) with direction for additional provisions. Those were expected to be finalized in March 2025. </a:t>
            </a:r>
          </a:p>
          <a:p>
            <a:pPr marL="228600" marR="0" lvl="1" indent="-228600" algn="l" defTabSz="914400" rtl="0" eaLnBrk="1" fontAlgn="auto" latinLnBrk="0" hangingPunct="1">
              <a:lnSpc>
                <a:spcPct val="90000"/>
              </a:lnSpc>
              <a:spcBef>
                <a:spcPts val="250"/>
              </a:spcBef>
              <a:spcAft>
                <a:spcPts val="250"/>
              </a:spcAft>
              <a:buClr>
                <a:srgbClr val="26BCD7"/>
              </a:buClr>
              <a:buSzTx/>
              <a:buFont typeface="Wingdings" panose="05000000000000000000" pitchFamily="2" charset="2"/>
              <a:buChar char=""/>
              <a:tabLst/>
              <a:defRPr/>
            </a:pPr>
            <a:r>
              <a:rPr kumimoji="0" lang="en-US" sz="1200" b="0"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Gas and grid stakeholders have created the Natural Gas Readiness Forum to enhance reliability through better planning and operational coordination, especially in winter.</a:t>
            </a:r>
          </a:p>
        </p:txBody>
      </p:sp>
      <p:pic>
        <p:nvPicPr>
          <p:cNvPr id="12" name="Content Placeholder 10">
            <a:extLst>
              <a:ext uri="{FF2B5EF4-FFF2-40B4-BE49-F238E27FC236}">
                <a16:creationId xmlns:a16="http://schemas.microsoft.com/office/drawing/2014/main" id="{B9016310-5E53-8DD6-9713-748A12ED0C29}"/>
              </a:ext>
            </a:extLst>
          </p:cNvPr>
          <p:cNvPicPr>
            <a:picLocks noChangeAspect="1"/>
          </p:cNvPicPr>
          <p:nvPr/>
        </p:nvPicPr>
        <p:blipFill>
          <a:blip r:embed="rId3"/>
          <a:stretch>
            <a:fillRect/>
          </a:stretch>
        </p:blipFill>
        <p:spPr>
          <a:xfrm>
            <a:off x="438150" y="1378344"/>
            <a:ext cx="6715125" cy="4581081"/>
          </a:xfrm>
          <a:prstGeom prst="rect">
            <a:avLst/>
          </a:prstGeom>
        </p:spPr>
      </p:pic>
      <p:sp>
        <p:nvSpPr>
          <p:cNvPr id="13" name="TextBox 12">
            <a:extLst>
              <a:ext uri="{FF2B5EF4-FFF2-40B4-BE49-F238E27FC236}">
                <a16:creationId xmlns:a16="http://schemas.microsoft.com/office/drawing/2014/main" id="{923B6BDF-2537-9D20-9651-4EE7A91CABE2}"/>
              </a:ext>
            </a:extLst>
          </p:cNvPr>
          <p:cNvSpPr txBox="1"/>
          <p:nvPr/>
        </p:nvSpPr>
        <p:spPr>
          <a:xfrm>
            <a:off x="480669" y="1091941"/>
            <a:ext cx="6519603" cy="307777"/>
          </a:xfrm>
          <a:prstGeom prst="rect">
            <a:avLst/>
          </a:prstGeom>
          <a:noFill/>
          <a:ln>
            <a:noFill/>
          </a:ln>
        </p:spPr>
        <p:txBody>
          <a:bodyPr wrap="square">
            <a:spAutoFit/>
          </a:bodyPr>
          <a:lstStyle/>
          <a:p>
            <a:pPr algn="ctr"/>
            <a:r>
              <a:rPr lang="en-US" sz="1400" b="1" i="0" u="none" strike="noStrike" baseline="0">
                <a:latin typeface="+mj-lt"/>
              </a:rPr>
              <a:t>North America Resource Adequacy Risk Summary (2025–29)</a:t>
            </a:r>
            <a:endParaRPr lang="en-US" sz="1400">
              <a:latin typeface="+mj-lt"/>
            </a:endParaRPr>
          </a:p>
        </p:txBody>
      </p:sp>
      <p:sp>
        <p:nvSpPr>
          <p:cNvPr id="14" name="TextBox 13">
            <a:extLst>
              <a:ext uri="{FF2B5EF4-FFF2-40B4-BE49-F238E27FC236}">
                <a16:creationId xmlns:a16="http://schemas.microsoft.com/office/drawing/2014/main" id="{D1FC7B05-802C-7BDE-4555-22FACA1BA647}"/>
              </a:ext>
            </a:extLst>
          </p:cNvPr>
          <p:cNvSpPr txBox="1"/>
          <p:nvPr/>
        </p:nvSpPr>
        <p:spPr>
          <a:xfrm>
            <a:off x="3957202" y="5904829"/>
            <a:ext cx="3043071" cy="461665"/>
          </a:xfrm>
          <a:prstGeom prst="rect">
            <a:avLst/>
          </a:prstGeom>
          <a:noFill/>
          <a:ln w="12700">
            <a:solidFill>
              <a:schemeClr val="tx1"/>
            </a:solidFill>
          </a:ln>
        </p:spPr>
        <p:txBody>
          <a:bodyPr wrap="square">
            <a:spAutoFit/>
          </a:bodyPr>
          <a:lstStyle/>
          <a:p>
            <a:r>
              <a:rPr lang="en-US" sz="800" b="1">
                <a:solidFill>
                  <a:srgbClr val="EE1C25"/>
                </a:solidFill>
              </a:rPr>
              <a:t>High Risk: </a:t>
            </a:r>
            <a:r>
              <a:rPr lang="en-US" sz="800" b="0">
                <a:solidFill>
                  <a:srgbClr val="333333"/>
                </a:solidFill>
              </a:rPr>
              <a:t>Shortfalls may occur at normal peak conditions</a:t>
            </a:r>
          </a:p>
          <a:p>
            <a:r>
              <a:rPr lang="en-US" sz="800" b="1">
                <a:solidFill>
                  <a:srgbClr val="F9A01C"/>
                </a:solidFill>
              </a:rPr>
              <a:t>Elevated Risk: </a:t>
            </a:r>
            <a:r>
              <a:rPr lang="en-US" sz="800">
                <a:solidFill>
                  <a:srgbClr val="333333"/>
                </a:solidFill>
              </a:rPr>
              <a:t>Shortfalls may occur in extreme conditions</a:t>
            </a:r>
          </a:p>
          <a:p>
            <a:r>
              <a:rPr lang="en-US" sz="800" b="1">
                <a:solidFill>
                  <a:srgbClr val="1CBDD1"/>
                </a:solidFill>
              </a:rPr>
              <a:t>Normal Risk: </a:t>
            </a:r>
            <a:r>
              <a:rPr lang="en-US" sz="800" b="0">
                <a:solidFill>
                  <a:srgbClr val="333333"/>
                </a:solidFill>
              </a:rPr>
              <a:t>Low </a:t>
            </a:r>
            <a:r>
              <a:rPr lang="en-US" sz="800">
                <a:solidFill>
                  <a:srgbClr val="333333"/>
                </a:solidFill>
              </a:rPr>
              <a:t>likelihood of electric supply shortfall</a:t>
            </a:r>
            <a:r>
              <a:rPr lang="en-US" sz="800" b="0">
                <a:solidFill>
                  <a:srgbClr val="333333"/>
                </a:solidFill>
              </a:rPr>
              <a:t> </a:t>
            </a:r>
            <a:endParaRPr lang="en-US" sz="800">
              <a:solidFill>
                <a:srgbClr val="333333"/>
              </a:solidFill>
            </a:endParaRPr>
          </a:p>
        </p:txBody>
      </p:sp>
      <p:sp>
        <p:nvSpPr>
          <p:cNvPr id="16" name="Content Placeholder 13">
            <a:extLst>
              <a:ext uri="{FF2B5EF4-FFF2-40B4-BE49-F238E27FC236}">
                <a16:creationId xmlns:a16="http://schemas.microsoft.com/office/drawing/2014/main" id="{1DAB0E88-824F-0B5A-ACA3-B2281635E655}"/>
              </a:ext>
            </a:extLst>
          </p:cNvPr>
          <p:cNvSpPr txBox="1">
            <a:spLocks/>
          </p:cNvSpPr>
          <p:nvPr/>
        </p:nvSpPr>
        <p:spPr>
          <a:xfrm>
            <a:off x="734616" y="5547943"/>
            <a:ext cx="4034399" cy="279400"/>
          </a:xfrm>
          <a:prstGeom prst="rect">
            <a:avLst/>
          </a:prstGeom>
        </p:spPr>
        <p:txBody>
          <a:bodyPr vert="horz" lIns="0" tIns="45720" rIns="0" bIns="45720" rtlCol="0" anchor="b" anchorCtr="0">
            <a:noAutofit/>
          </a:bodyPr>
          <a:lstStyle>
            <a:lvl1pPr marL="0" indent="0" algn="r" defTabSz="914400" rtl="0" eaLnBrk="1" latinLnBrk="0" hangingPunct="1">
              <a:lnSpc>
                <a:spcPct val="90000"/>
              </a:lnSpc>
              <a:spcBef>
                <a:spcPts val="250"/>
              </a:spcBef>
              <a:spcAft>
                <a:spcPts val="250"/>
              </a:spcAft>
              <a:buFont typeface="Arial" panose="020B0604020202020204" pitchFamily="34" charset="0"/>
              <a:buNone/>
              <a:defRPr lang="en-US" sz="800" b="1" kern="1200">
                <a:solidFill>
                  <a:schemeClr val="tx1"/>
                </a:solidFill>
                <a:latin typeface="Arial" panose="020B0604020202020204" pitchFamily="34" charset="0"/>
                <a:ea typeface="+mn-ea"/>
                <a:cs typeface="Arial" panose="020B0604020202020204" pitchFamily="34" charset="0"/>
              </a:defRPr>
            </a:lvl1pPr>
            <a:lvl2pPr marL="228600" indent="-228600" algn="r"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700" kern="1200">
                <a:solidFill>
                  <a:schemeClr val="tx1"/>
                </a:solidFill>
                <a:latin typeface="Arial" panose="020B0604020202020204" pitchFamily="34" charset="0"/>
                <a:ea typeface="+mn-ea"/>
                <a:cs typeface="Arial" panose="020B0604020202020204" pitchFamily="34" charset="0"/>
              </a:defRPr>
            </a:lvl2pPr>
            <a:lvl3pPr marL="569913"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3pPr>
            <a:lvl4pPr marL="914400" indent="-228600" algn="r"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4pPr>
            <a:lvl5pPr marL="1258888"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80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Source: </a:t>
            </a:r>
            <a:r>
              <a:rPr kumimoji="0" lang="en-US" sz="8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NERC</a:t>
            </a:r>
          </a:p>
        </p:txBody>
      </p:sp>
      <p:sp>
        <p:nvSpPr>
          <p:cNvPr id="8" name="Rectangle 7">
            <a:extLst>
              <a:ext uri="{FF2B5EF4-FFF2-40B4-BE49-F238E27FC236}">
                <a16:creationId xmlns:a16="http://schemas.microsoft.com/office/drawing/2014/main" id="{140936A4-1E42-6E35-15E4-ACA21D111130}"/>
              </a:ext>
            </a:extLst>
          </p:cNvPr>
          <p:cNvSpPr/>
          <p:nvPr/>
        </p:nvSpPr>
        <p:spPr>
          <a:xfrm>
            <a:off x="327259" y="1321613"/>
            <a:ext cx="1819175" cy="610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 name="Rounded Rectangle 4">
            <a:extLst>
              <a:ext uri="{FF2B5EF4-FFF2-40B4-BE49-F238E27FC236}">
                <a16:creationId xmlns:a16="http://schemas.microsoft.com/office/drawing/2014/main" id="{48DCCA73-E797-9E24-77EF-3207A7ACDB78}"/>
              </a:ext>
            </a:extLst>
          </p:cNvPr>
          <p:cNvSpPr/>
          <p:nvPr/>
        </p:nvSpPr>
        <p:spPr>
          <a:xfrm>
            <a:off x="480669" y="1434145"/>
            <a:ext cx="1656540" cy="538742"/>
          </a:xfrm>
          <a:prstGeom prst="round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Limited Imports in Extreme Weather</a:t>
            </a:r>
          </a:p>
        </p:txBody>
      </p:sp>
      <p:sp>
        <p:nvSpPr>
          <p:cNvPr id="17" name="Rectangle 16">
            <a:extLst>
              <a:ext uri="{FF2B5EF4-FFF2-40B4-BE49-F238E27FC236}">
                <a16:creationId xmlns:a16="http://schemas.microsoft.com/office/drawing/2014/main" id="{DFF140BB-BD86-4757-2ADD-74888390FEC7}"/>
              </a:ext>
            </a:extLst>
          </p:cNvPr>
          <p:cNvSpPr/>
          <p:nvPr/>
        </p:nvSpPr>
        <p:spPr>
          <a:xfrm>
            <a:off x="4423209" y="1517904"/>
            <a:ext cx="1883664" cy="438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0" name="Rounded Rectangle 9">
            <a:extLst>
              <a:ext uri="{FF2B5EF4-FFF2-40B4-BE49-F238E27FC236}">
                <a16:creationId xmlns:a16="http://schemas.microsoft.com/office/drawing/2014/main" id="{7DC36EFB-13C8-10D7-0DE2-19216D23B5EB}"/>
              </a:ext>
            </a:extLst>
          </p:cNvPr>
          <p:cNvSpPr/>
          <p:nvPr/>
        </p:nvSpPr>
        <p:spPr>
          <a:xfrm>
            <a:off x="4828031" y="1418033"/>
            <a:ext cx="1021641" cy="538742"/>
          </a:xfrm>
          <a:prstGeom prst="round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Demand Growth</a:t>
            </a:r>
          </a:p>
        </p:txBody>
      </p:sp>
      <p:sp>
        <p:nvSpPr>
          <p:cNvPr id="19" name="Rectangle 18">
            <a:extLst>
              <a:ext uri="{FF2B5EF4-FFF2-40B4-BE49-F238E27FC236}">
                <a16:creationId xmlns:a16="http://schemas.microsoft.com/office/drawing/2014/main" id="{B767BDA3-343C-DABB-D2EC-71D7EEBB39D8}"/>
              </a:ext>
            </a:extLst>
          </p:cNvPr>
          <p:cNvSpPr/>
          <p:nvPr/>
        </p:nvSpPr>
        <p:spPr>
          <a:xfrm>
            <a:off x="5440680" y="4507992"/>
            <a:ext cx="1712595" cy="612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8" name="Rounded Rectangle 17">
            <a:extLst>
              <a:ext uri="{FF2B5EF4-FFF2-40B4-BE49-F238E27FC236}">
                <a16:creationId xmlns:a16="http://schemas.microsoft.com/office/drawing/2014/main" id="{446C551B-CEE0-394B-D297-785A4F784E1B}"/>
              </a:ext>
            </a:extLst>
          </p:cNvPr>
          <p:cNvSpPr/>
          <p:nvPr/>
        </p:nvSpPr>
        <p:spPr>
          <a:xfrm>
            <a:off x="5436108" y="4521708"/>
            <a:ext cx="1332536" cy="538742"/>
          </a:xfrm>
          <a:prstGeom prst="round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Generator Retirements</a:t>
            </a:r>
          </a:p>
        </p:txBody>
      </p:sp>
      <p:sp>
        <p:nvSpPr>
          <p:cNvPr id="21" name="Rectangle 20">
            <a:extLst>
              <a:ext uri="{FF2B5EF4-FFF2-40B4-BE49-F238E27FC236}">
                <a16:creationId xmlns:a16="http://schemas.microsoft.com/office/drawing/2014/main" id="{092F5C69-112C-6F70-9130-2D35BEE60621}"/>
              </a:ext>
            </a:extLst>
          </p:cNvPr>
          <p:cNvSpPr/>
          <p:nvPr/>
        </p:nvSpPr>
        <p:spPr>
          <a:xfrm>
            <a:off x="896112" y="5402362"/>
            <a:ext cx="2185416" cy="676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0" name="Rounded Rectangle 19">
            <a:extLst>
              <a:ext uri="{FF2B5EF4-FFF2-40B4-BE49-F238E27FC236}">
                <a16:creationId xmlns:a16="http://schemas.microsoft.com/office/drawing/2014/main" id="{1D083D96-518C-1E2F-042B-6F0B0FB256FE}"/>
              </a:ext>
            </a:extLst>
          </p:cNvPr>
          <p:cNvSpPr/>
          <p:nvPr/>
        </p:nvSpPr>
        <p:spPr>
          <a:xfrm>
            <a:off x="1097232" y="5399720"/>
            <a:ext cx="1819175" cy="538742"/>
          </a:xfrm>
          <a:prstGeom prst="round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Limited Dispatchable Generation</a:t>
            </a:r>
          </a:p>
        </p:txBody>
      </p:sp>
    </p:spTree>
    <p:extLst>
      <p:ext uri="{BB962C8B-B14F-4D97-AF65-F5344CB8AC3E}">
        <p14:creationId xmlns:p14="http://schemas.microsoft.com/office/powerpoint/2010/main" val="1268626405"/>
      </p:ext>
    </p:extLst>
  </p:cSld>
  <p:clrMapOvr>
    <a:masterClrMapping/>
  </p:clrMapOvr>
  <p:transition/>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0972C-0230-E481-1FBC-2BC0D42F4D0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E356C4-8C85-997A-F839-EC60029A66C0}"/>
              </a:ext>
            </a:extLst>
          </p:cNvPr>
          <p:cNvSpPr>
            <a:spLocks noGrp="1"/>
          </p:cNvSpPr>
          <p:nvPr>
            <p:ph type="sldNum" sz="quarter" idx="4"/>
          </p:nvPr>
        </p:nvSpPr>
        <p:spPr/>
        <p:txBody>
          <a:bodyPr/>
          <a:lstStyle/>
          <a:p>
            <a:fld id="{9AA6D16A-0A68-8445-85DB-A0BE8CCB51C7}" type="slidenum">
              <a:rPr lang="en-US" smtClean="0"/>
              <a:pPr/>
              <a:t>16</a:t>
            </a:fld>
            <a:endParaRPr lang="en-US"/>
          </a:p>
        </p:txBody>
      </p:sp>
      <p:sp>
        <p:nvSpPr>
          <p:cNvPr id="3" name="Title 2">
            <a:extLst>
              <a:ext uri="{FF2B5EF4-FFF2-40B4-BE49-F238E27FC236}">
                <a16:creationId xmlns:a16="http://schemas.microsoft.com/office/drawing/2014/main" id="{C1477987-1000-1E6C-4B6E-6222F6DA01F8}"/>
              </a:ext>
            </a:extLst>
          </p:cNvPr>
          <p:cNvSpPr>
            <a:spLocks noGrp="1"/>
          </p:cNvSpPr>
          <p:nvPr>
            <p:ph type="title"/>
          </p:nvPr>
        </p:nvSpPr>
        <p:spPr/>
        <p:txBody>
          <a:bodyPr/>
          <a:lstStyle/>
          <a:p>
            <a:r>
              <a:rPr lang="en-US"/>
              <a:t>Focus on the U.S. Northeast</a:t>
            </a:r>
          </a:p>
        </p:txBody>
      </p:sp>
      <p:sp>
        <p:nvSpPr>
          <p:cNvPr id="4" name="Text Placeholder 3">
            <a:extLst>
              <a:ext uri="{FF2B5EF4-FFF2-40B4-BE49-F238E27FC236}">
                <a16:creationId xmlns:a16="http://schemas.microsoft.com/office/drawing/2014/main" id="{02B4C587-85C1-4325-02D5-AE91B67C063C}"/>
              </a:ext>
            </a:extLst>
          </p:cNvPr>
          <p:cNvSpPr>
            <a:spLocks noGrp="1"/>
          </p:cNvSpPr>
          <p:nvPr>
            <p:ph type="body" sz="quarter" idx="10"/>
          </p:nvPr>
        </p:nvSpPr>
        <p:spPr/>
        <p:txBody>
          <a:bodyPr/>
          <a:lstStyle/>
          <a:p>
            <a:r>
              <a:rPr lang="en-US"/>
              <a:t>05. Reliability Concerns</a:t>
            </a:r>
          </a:p>
        </p:txBody>
      </p:sp>
      <p:sp>
        <p:nvSpPr>
          <p:cNvPr id="5" name="Content Placeholder 4">
            <a:extLst>
              <a:ext uri="{FF2B5EF4-FFF2-40B4-BE49-F238E27FC236}">
                <a16:creationId xmlns:a16="http://schemas.microsoft.com/office/drawing/2014/main" id="{129C2D41-4480-47C4-F203-C53C9F50EA5C}"/>
              </a:ext>
            </a:extLst>
          </p:cNvPr>
          <p:cNvSpPr>
            <a:spLocks noGrp="1"/>
          </p:cNvSpPr>
          <p:nvPr>
            <p:ph sz="quarter" idx="11"/>
          </p:nvPr>
        </p:nvSpPr>
        <p:spPr>
          <a:xfrm>
            <a:off x="438150" y="1031416"/>
            <a:ext cx="4297680" cy="5083006"/>
          </a:xfrm>
        </p:spPr>
        <p:txBody>
          <a:bodyPr/>
          <a:lstStyle/>
          <a:p>
            <a:r>
              <a:rPr lang="en-US"/>
              <a:t>ISO-New England Studies the Clean Energy Grid</a:t>
            </a:r>
          </a:p>
          <a:p>
            <a:pPr lvl="1"/>
            <a:r>
              <a:rPr lang="en-US" sz="1100"/>
              <a:t>In October 2024, ISO-NE released a report on the economic and operational challenges of transitioning to a near-zero carbon power system, specifically the shift from dispatchable, fossil-fuel resources to a future where intermittent resources play a central role.</a:t>
            </a:r>
          </a:p>
          <a:p>
            <a:pPr lvl="1">
              <a:spcAft>
                <a:spcPts val="0"/>
              </a:spcAft>
            </a:pPr>
            <a:r>
              <a:rPr lang="en-US" sz="1100"/>
              <a:t>Variability was a major theme, as was the potential need to quadruple ISO-NE’s resource capacity. Other key findings are shown at right.</a:t>
            </a:r>
          </a:p>
          <a:p>
            <a:pPr>
              <a:lnSpc>
                <a:spcPct val="100000"/>
              </a:lnSpc>
              <a:spcBef>
                <a:spcPts val="1200"/>
              </a:spcBef>
            </a:pPr>
            <a:r>
              <a:rPr lang="en-US"/>
              <a:t>NPCC Analyzes Integrated Power-Gas Systems During Extreme Cold Conditions: No New News?</a:t>
            </a:r>
          </a:p>
          <a:p>
            <a:pPr lvl="1"/>
            <a:r>
              <a:rPr lang="en-US" sz="1100"/>
              <a:t>Separately, a </a:t>
            </a:r>
            <a:r>
              <a:rPr lang="en-US" sz="1200"/>
              <a:t>Northeast Power Coordinating Council (NPCC) </a:t>
            </a:r>
            <a:r>
              <a:rPr lang="en-US" sz="1100"/>
              <a:t>study of the New York/New England region for resilience during extreme winter weather found continued vulnerabilities. Some key findings included:</a:t>
            </a:r>
          </a:p>
          <a:p>
            <a:pPr lvl="2"/>
            <a:r>
              <a:rPr lang="en-US" sz="1100"/>
              <a:t>Most gas-fired generators lack firm pipeline rights, leaving them vulnerable to curtailment. On-site liquid fuel storage is needed.</a:t>
            </a:r>
          </a:p>
          <a:p>
            <a:pPr lvl="2"/>
            <a:r>
              <a:rPr lang="en-US" sz="1100"/>
              <a:t>During extreme cold, gas infrastructure is nearly fully utilized, restricting gas flow to generators.</a:t>
            </a:r>
          </a:p>
          <a:p>
            <a:pPr lvl="2"/>
            <a:r>
              <a:rPr lang="en-US" sz="1100"/>
              <a:t>While low compression or line </a:t>
            </a:r>
            <a:r>
              <a:rPr lang="en-US" sz="1050"/>
              <a:t>breaks</a:t>
            </a:r>
            <a:r>
              <a:rPr lang="en-US" sz="1100"/>
              <a:t> are risks, unless they occur immediately upstream of a generator, operators have time to shut down or switch fuels.</a:t>
            </a:r>
          </a:p>
          <a:p>
            <a:pPr lvl="2"/>
            <a:r>
              <a:rPr lang="en-US" sz="1100"/>
              <a:t>New England is highly dependent upon two LNG import terminals. Removing one forces generators to rely on oil.</a:t>
            </a:r>
          </a:p>
          <a:p>
            <a:pPr lvl="2"/>
            <a:r>
              <a:rPr lang="en-US" sz="1100"/>
              <a:t>Retirements of oil-fired generation and fast-start resources could limit options during contingency or cold weather events.</a:t>
            </a:r>
          </a:p>
        </p:txBody>
      </p:sp>
      <p:sp>
        <p:nvSpPr>
          <p:cNvPr id="7" name="Content Placeholder 6">
            <a:extLst>
              <a:ext uri="{FF2B5EF4-FFF2-40B4-BE49-F238E27FC236}">
                <a16:creationId xmlns:a16="http://schemas.microsoft.com/office/drawing/2014/main" id="{2897E48E-BDF9-9C20-D3E2-0E14EC84001C}"/>
              </a:ext>
            </a:extLst>
          </p:cNvPr>
          <p:cNvSpPr>
            <a:spLocks noGrp="1"/>
          </p:cNvSpPr>
          <p:nvPr>
            <p:ph sz="quarter" idx="13"/>
          </p:nvPr>
        </p:nvSpPr>
        <p:spPr>
          <a:xfrm>
            <a:off x="5059681" y="6382125"/>
            <a:ext cx="6128554" cy="279400"/>
          </a:xfrm>
        </p:spPr>
        <p:txBody>
          <a:bodyPr/>
          <a:lstStyle/>
          <a:p>
            <a:br>
              <a:rPr lang="en-US" sz="800" b="0"/>
            </a:br>
            <a:r>
              <a:rPr lang="en-US" sz="800"/>
              <a:t>Sources: </a:t>
            </a:r>
            <a:r>
              <a:rPr lang="en-US" sz="800" b="0"/>
              <a:t>*ISO-New England, </a:t>
            </a:r>
            <a:r>
              <a:rPr lang="en-US" sz="800" b="0" u="sng"/>
              <a:t>Economic Planning for the Clean Energy Transition</a:t>
            </a:r>
            <a:r>
              <a:rPr lang="en-US" sz="800" b="0"/>
              <a:t> (Oct. 24, 2024) (EPCET); </a:t>
            </a:r>
            <a:br>
              <a:rPr lang="en-US" sz="800" b="0"/>
            </a:br>
            <a:r>
              <a:rPr lang="en-US" sz="800" b="0"/>
              <a:t>Levitan &amp; Associates, </a:t>
            </a:r>
            <a:r>
              <a:rPr lang="en-US" sz="800" b="0" u="sng"/>
              <a:t>Northeast Gas-Electric System Study</a:t>
            </a:r>
            <a:r>
              <a:rPr lang="en-US" sz="800" b="0"/>
              <a:t> (Jan. 2025)</a:t>
            </a:r>
          </a:p>
        </p:txBody>
      </p:sp>
      <p:sp>
        <p:nvSpPr>
          <p:cNvPr id="8" name="Rounded Rectangle 13">
            <a:extLst>
              <a:ext uri="{FF2B5EF4-FFF2-40B4-BE49-F238E27FC236}">
                <a16:creationId xmlns:a16="http://schemas.microsoft.com/office/drawing/2014/main" id="{61356843-556F-B4E3-4BC0-941A548CF099}"/>
              </a:ext>
            </a:extLst>
          </p:cNvPr>
          <p:cNvSpPr/>
          <p:nvPr/>
        </p:nvSpPr>
        <p:spPr>
          <a:xfrm>
            <a:off x="4783095" y="4876746"/>
            <a:ext cx="6949440" cy="1417320"/>
          </a:xfrm>
          <a:prstGeom prst="roundRect">
            <a:avLst>
              <a:gd name="adj" fmla="val 8656"/>
            </a:avLst>
          </a:prstGeom>
          <a:solidFill>
            <a:schemeClr val="tx1">
              <a:lumMod val="75000"/>
            </a:scheme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sng"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Rounded Rectangle 25">
            <a:extLst>
              <a:ext uri="{FF2B5EF4-FFF2-40B4-BE49-F238E27FC236}">
                <a16:creationId xmlns:a16="http://schemas.microsoft.com/office/drawing/2014/main" id="{3FD7B3BA-7857-BEB8-14A5-480271656E6F}"/>
              </a:ext>
            </a:extLst>
          </p:cNvPr>
          <p:cNvSpPr/>
          <p:nvPr/>
        </p:nvSpPr>
        <p:spPr>
          <a:xfrm>
            <a:off x="4667640" y="4766688"/>
            <a:ext cx="4857750" cy="274320"/>
          </a:xfrm>
          <a:prstGeom prst="roundRect">
            <a:avLst>
              <a:gd name="adj" fmla="val 50000"/>
            </a:avLst>
          </a:prstGeom>
          <a:gradFill>
            <a:gsLst>
              <a:gs pos="95000">
                <a:srgbClr val="4E9638"/>
              </a:gs>
              <a:gs pos="0">
                <a:srgbClr val="22A9C2"/>
              </a:gs>
            </a:gsLst>
            <a:lin ang="0" scaled="0"/>
          </a:gradFill>
          <a:ln w="38100" cap="flat" cmpd="sng" algn="ctr">
            <a:no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Arial" panose="020B0604020202020204"/>
                <a:ea typeface="+mn-ea"/>
                <a:cs typeface="+mn-cs"/>
              </a:rPr>
              <a:t>Key Findings from ISO-NE’s Clean Energy Transition Study</a:t>
            </a:r>
          </a:p>
        </p:txBody>
      </p:sp>
      <p:graphicFrame>
        <p:nvGraphicFramePr>
          <p:cNvPr id="19" name="Content Placeholder 6">
            <a:extLst>
              <a:ext uri="{FF2B5EF4-FFF2-40B4-BE49-F238E27FC236}">
                <a16:creationId xmlns:a16="http://schemas.microsoft.com/office/drawing/2014/main" id="{DAACC63E-490A-9B64-CC39-2073F7810520}"/>
              </a:ext>
            </a:extLst>
          </p:cNvPr>
          <p:cNvGraphicFramePr>
            <a:graphicFrameLocks/>
          </p:cNvGraphicFramePr>
          <p:nvPr>
            <p:extLst>
              <p:ext uri="{D42A27DB-BD31-4B8C-83A1-F6EECF244321}">
                <p14:modId xmlns:p14="http://schemas.microsoft.com/office/powerpoint/2010/main" val="1610157526"/>
              </p:ext>
            </p:extLst>
          </p:nvPr>
        </p:nvGraphicFramePr>
        <p:xfrm>
          <a:off x="4861201" y="5118264"/>
          <a:ext cx="6858000" cy="1132840"/>
        </p:xfrm>
        <a:graphic>
          <a:graphicData uri="http://schemas.openxmlformats.org/drawingml/2006/table">
            <a:tbl>
              <a:tblPr firstRow="1">
                <a:tableStyleId>{0E3FDE45-AF77-4B5C-9715-49D594BDF05E}</a:tableStyleId>
              </a:tblPr>
              <a:tblGrid>
                <a:gridCol w="3383280">
                  <a:extLst>
                    <a:ext uri="{9D8B030D-6E8A-4147-A177-3AD203B41FA5}">
                      <a16:colId xmlns:a16="http://schemas.microsoft.com/office/drawing/2014/main" val="2784280422"/>
                    </a:ext>
                  </a:extLst>
                </a:gridCol>
                <a:gridCol w="3474720">
                  <a:extLst>
                    <a:ext uri="{9D8B030D-6E8A-4147-A177-3AD203B41FA5}">
                      <a16:colId xmlns:a16="http://schemas.microsoft.com/office/drawing/2014/main" val="3804055896"/>
                    </a:ext>
                  </a:extLst>
                </a:gridCol>
              </a:tblGrid>
              <a:tr h="370840">
                <a:tc>
                  <a:txBody>
                    <a:bodyPr/>
                    <a:lstStyle/>
                    <a:p>
                      <a:pPr marL="171450" lvl="2" indent="-171450">
                        <a:lnSpc>
                          <a:spcPts val="1000"/>
                        </a:lnSpc>
                        <a:spcAft>
                          <a:spcPts val="400"/>
                        </a:spcAft>
                        <a:buClr>
                          <a:schemeClr val="accent2"/>
                        </a:buClr>
                        <a:buSzPct val="135000"/>
                        <a:buFont typeface="Wingdings" panose="05000000000000000000" pitchFamily="2" charset="2"/>
                        <a:buChar char="§"/>
                      </a:pPr>
                      <a:r>
                        <a:rPr lang="en-US" sz="1000" b="0">
                          <a:solidFill>
                            <a:schemeClr val="bg1"/>
                          </a:solidFill>
                        </a:rPr>
                        <a:t>Most paths to a low-carbon grid involve high variability in demand and supply.</a:t>
                      </a:r>
                    </a:p>
                    <a:p>
                      <a:pPr marL="171450" lvl="2" indent="-171450">
                        <a:lnSpc>
                          <a:spcPts val="1000"/>
                        </a:lnSpc>
                        <a:spcAft>
                          <a:spcPts val="400"/>
                        </a:spcAft>
                        <a:buClr>
                          <a:schemeClr val="accent2"/>
                        </a:buClr>
                        <a:buSzPct val="135000"/>
                        <a:buFont typeface="Wingdings" panose="05000000000000000000" pitchFamily="2" charset="2"/>
                        <a:buChar char="§"/>
                      </a:pPr>
                      <a:r>
                        <a:rPr lang="en-US" sz="1000" b="0">
                          <a:solidFill>
                            <a:schemeClr val="bg1"/>
                          </a:solidFill>
                        </a:rPr>
                        <a:t>Increased variability will require vastly different supply levels from year to year.</a:t>
                      </a:r>
                    </a:p>
                    <a:p>
                      <a:pPr marL="171450" lvl="2" indent="-171450">
                        <a:lnSpc>
                          <a:spcPts val="1000"/>
                        </a:lnSpc>
                        <a:spcAft>
                          <a:spcPts val="400"/>
                        </a:spcAft>
                        <a:buClr>
                          <a:schemeClr val="accent2"/>
                        </a:buClr>
                        <a:buSzPct val="135000"/>
                        <a:buFont typeface="Wingdings" panose="05000000000000000000" pitchFamily="2" charset="2"/>
                        <a:buChar char="§"/>
                      </a:pPr>
                      <a:r>
                        <a:rPr lang="en-US" sz="1000" b="0">
                          <a:solidFill>
                            <a:schemeClr val="bg1"/>
                          </a:solidFill>
                        </a:rPr>
                        <a:t>Emissions reductions will be seasonal. Some months (spring/fall) will decarbonize years before others.</a:t>
                      </a:r>
                    </a:p>
                    <a:p>
                      <a:pPr marL="171450" marR="0" lvl="2" indent="-171450" algn="l" defTabSz="914400" rtl="0" eaLnBrk="1" fontAlgn="auto" latinLnBrk="0" hangingPunct="1">
                        <a:lnSpc>
                          <a:spcPts val="1000"/>
                        </a:lnSpc>
                        <a:spcBef>
                          <a:spcPts val="0"/>
                        </a:spcBef>
                        <a:spcAft>
                          <a:spcPts val="400"/>
                        </a:spcAft>
                        <a:buClr>
                          <a:schemeClr val="accent2"/>
                        </a:buClr>
                        <a:buSzPct val="135000"/>
                        <a:buFont typeface="Wingdings" panose="05000000000000000000" pitchFamily="2" charset="2"/>
                        <a:buChar char="§"/>
                        <a:tabLst/>
                        <a:defRPr/>
                      </a:pPr>
                      <a:r>
                        <a:rPr lang="en-US" sz="1000" b="0">
                          <a:solidFill>
                            <a:schemeClr val="bg1"/>
                          </a:solidFill>
                        </a:rPr>
                        <a:t>Renewable-only build-outs may be vast.</a:t>
                      </a: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171450" lvl="2" indent="-171450">
                        <a:lnSpc>
                          <a:spcPts val="1000"/>
                        </a:lnSpc>
                        <a:spcAft>
                          <a:spcPts val="400"/>
                        </a:spcAft>
                        <a:buClr>
                          <a:schemeClr val="accent2"/>
                        </a:buClr>
                        <a:buSzPct val="135000"/>
                        <a:buFont typeface="Wingdings" panose="05000000000000000000" pitchFamily="2" charset="2"/>
                        <a:buChar char="§"/>
                      </a:pPr>
                      <a:r>
                        <a:rPr lang="en-US" sz="1000" b="0">
                          <a:solidFill>
                            <a:schemeClr val="bg1"/>
                          </a:solidFill>
                        </a:rPr>
                        <a:t>Current revenue structures may not adequately compensate resources for their value to the future grid.</a:t>
                      </a:r>
                    </a:p>
                    <a:p>
                      <a:pPr marL="171450" lvl="2" indent="-171450">
                        <a:lnSpc>
                          <a:spcPts val="1000"/>
                        </a:lnSpc>
                        <a:spcAft>
                          <a:spcPts val="400"/>
                        </a:spcAft>
                        <a:buClr>
                          <a:schemeClr val="accent2"/>
                        </a:buClr>
                        <a:buSzPct val="135000"/>
                        <a:buFont typeface="Wingdings" panose="05000000000000000000" pitchFamily="2" charset="2"/>
                        <a:buChar char="§"/>
                      </a:pPr>
                      <a:r>
                        <a:rPr lang="en-US" sz="1000" b="0">
                          <a:solidFill>
                            <a:schemeClr val="bg1"/>
                          </a:solidFill>
                        </a:rPr>
                        <a:t>Firm, dispatchable, zero-carbon generation (nuclear and synthetic natural gas-fired) could help address challenges.</a:t>
                      </a:r>
                    </a:p>
                    <a:p>
                      <a:pPr marL="171450" lvl="2" indent="-171450">
                        <a:lnSpc>
                          <a:spcPts val="1000"/>
                        </a:lnSpc>
                        <a:spcAft>
                          <a:spcPts val="400"/>
                        </a:spcAft>
                        <a:buClr>
                          <a:schemeClr val="accent2"/>
                        </a:buClr>
                        <a:buSzPct val="135000"/>
                        <a:buFont typeface="Wingdings" panose="05000000000000000000" pitchFamily="2" charset="2"/>
                        <a:buChar char="§"/>
                      </a:pPr>
                      <a:r>
                        <a:rPr lang="en-US" sz="1000" b="0">
                          <a:solidFill>
                            <a:schemeClr val="bg1"/>
                          </a:solidFill>
                        </a:rPr>
                        <a:t>Challenging minimum load conditions and energy adequacy concerns may appear by the 2030s.</a:t>
                      </a:r>
                    </a:p>
                  </a:txBody>
                  <a:tcPr>
                    <a:lnL>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84408803"/>
                  </a:ext>
                </a:extLst>
              </a:tr>
            </a:tbl>
          </a:graphicData>
        </a:graphic>
      </p:graphicFrame>
      <p:grpSp>
        <p:nvGrpSpPr>
          <p:cNvPr id="42" name="Group 41">
            <a:extLst>
              <a:ext uri="{FF2B5EF4-FFF2-40B4-BE49-F238E27FC236}">
                <a16:creationId xmlns:a16="http://schemas.microsoft.com/office/drawing/2014/main" id="{DABEED81-90C7-B189-7649-4C00E3A305DA}"/>
              </a:ext>
            </a:extLst>
          </p:cNvPr>
          <p:cNvGrpSpPr/>
          <p:nvPr/>
        </p:nvGrpSpPr>
        <p:grpSpPr>
          <a:xfrm>
            <a:off x="4783095" y="981329"/>
            <a:ext cx="6913449" cy="3703320"/>
            <a:chOff x="4783095" y="981329"/>
            <a:chExt cx="6913449" cy="3703320"/>
          </a:xfrm>
        </p:grpSpPr>
        <p:sp>
          <p:nvSpPr>
            <p:cNvPr id="16" name="Rectangle 15">
              <a:extLst>
                <a:ext uri="{FF2B5EF4-FFF2-40B4-BE49-F238E27FC236}">
                  <a16:creationId xmlns:a16="http://schemas.microsoft.com/office/drawing/2014/main" id="{F99C0758-9826-F2F1-1E6F-3EB2FF76EEBA}"/>
                </a:ext>
              </a:extLst>
            </p:cNvPr>
            <p:cNvSpPr/>
            <p:nvPr/>
          </p:nvSpPr>
          <p:spPr>
            <a:xfrm>
              <a:off x="4783095" y="981329"/>
              <a:ext cx="6913449" cy="3703320"/>
            </a:xfrm>
            <a:prstGeom prst="rect">
              <a:avLst/>
            </a:prstGeom>
            <a:solidFill>
              <a:srgbClr val="FFFFFF"/>
            </a:solidFill>
            <a:ln w="63500" cap="flat" cmpd="sng" algn="ctr">
              <a:solidFill>
                <a:srgbClr val="FFFFFF">
                  <a:lumMod val="8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46E825F1-C4F6-D609-40BA-9DBC0A13FDCE}"/>
                </a:ext>
              </a:extLst>
            </p:cNvPr>
            <p:cNvSpPr txBox="1"/>
            <p:nvPr/>
          </p:nvSpPr>
          <p:spPr>
            <a:xfrm>
              <a:off x="5192657" y="1045282"/>
              <a:ext cx="6094324" cy="276999"/>
            </a:xfrm>
            <a:prstGeom prst="rect">
              <a:avLst/>
            </a:prstGeom>
            <a:noFill/>
            <a:ln>
              <a:noFill/>
            </a:ln>
          </p:spPr>
          <p:txBody>
            <a:bodyPr wrap="square">
              <a:spAutoFit/>
            </a:bodyPr>
            <a:lstStyle/>
            <a:p>
              <a:pPr algn="ctr"/>
              <a:r>
                <a:rPr lang="en-US" sz="1200" b="1">
                  <a:solidFill>
                    <a:srgbClr val="333333"/>
                  </a:solidFill>
                </a:rPr>
                <a:t>Timeline of EPCET* Scenarios and Key Results</a:t>
              </a:r>
            </a:p>
          </p:txBody>
        </p:sp>
        <p:pic>
          <p:nvPicPr>
            <p:cNvPr id="23" name="Picture 22">
              <a:extLst>
                <a:ext uri="{FF2B5EF4-FFF2-40B4-BE49-F238E27FC236}">
                  <a16:creationId xmlns:a16="http://schemas.microsoft.com/office/drawing/2014/main" id="{6A483684-1DAE-5B07-D0A7-C82CE2F1DCF4}"/>
                </a:ext>
              </a:extLst>
            </p:cNvPr>
            <p:cNvPicPr>
              <a:picLocks noChangeAspect="1"/>
            </p:cNvPicPr>
            <p:nvPr/>
          </p:nvPicPr>
          <p:blipFill>
            <a:blip r:embed="rId2"/>
            <a:srcRect/>
            <a:stretch/>
          </p:blipFill>
          <p:spPr>
            <a:xfrm>
              <a:off x="4938859" y="1350237"/>
              <a:ext cx="6601921" cy="3204757"/>
            </a:xfrm>
            <a:prstGeom prst="rect">
              <a:avLst/>
            </a:prstGeom>
          </p:spPr>
        </p:pic>
      </p:grpSp>
    </p:spTree>
    <p:extLst>
      <p:ext uri="{BB962C8B-B14F-4D97-AF65-F5344CB8AC3E}">
        <p14:creationId xmlns:p14="http://schemas.microsoft.com/office/powerpoint/2010/main" val="854092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BC4E05-4AF6-3115-610F-86715BE9D396}"/>
              </a:ext>
            </a:extLst>
          </p:cNvPr>
          <p:cNvSpPr>
            <a:spLocks noGrp="1"/>
          </p:cNvSpPr>
          <p:nvPr>
            <p:ph type="sldNum" sz="quarter" idx="4"/>
          </p:nvPr>
        </p:nvSpPr>
        <p:spPr/>
        <p:txBody>
          <a:bodyPr/>
          <a:lstStyle/>
          <a:p>
            <a:fld id="{9AA6D16A-0A68-8445-85DB-A0BE8CCB51C7}" type="slidenum">
              <a:rPr lang="en-US" smtClean="0"/>
              <a:pPr/>
              <a:t>17</a:t>
            </a:fld>
            <a:endParaRPr lang="en-US"/>
          </a:p>
        </p:txBody>
      </p:sp>
      <p:sp>
        <p:nvSpPr>
          <p:cNvPr id="3" name="Title 2">
            <a:extLst>
              <a:ext uri="{FF2B5EF4-FFF2-40B4-BE49-F238E27FC236}">
                <a16:creationId xmlns:a16="http://schemas.microsoft.com/office/drawing/2014/main" id="{08D91C17-DEA8-12E3-906A-AD0F81FD6494}"/>
              </a:ext>
            </a:extLst>
          </p:cNvPr>
          <p:cNvSpPr>
            <a:spLocks noGrp="1"/>
          </p:cNvSpPr>
          <p:nvPr>
            <p:ph type="title"/>
          </p:nvPr>
        </p:nvSpPr>
        <p:spPr/>
        <p:txBody>
          <a:bodyPr>
            <a:normAutofit/>
          </a:bodyPr>
          <a:lstStyle/>
          <a:p>
            <a:r>
              <a:rPr lang="en-US"/>
              <a:t>The New Administration Makes Energy a Key Priority on Day One</a:t>
            </a:r>
          </a:p>
        </p:txBody>
      </p:sp>
      <p:sp>
        <p:nvSpPr>
          <p:cNvPr id="4" name="Text Placeholder 3">
            <a:extLst>
              <a:ext uri="{FF2B5EF4-FFF2-40B4-BE49-F238E27FC236}">
                <a16:creationId xmlns:a16="http://schemas.microsoft.com/office/drawing/2014/main" id="{419335C3-E25C-C83B-192C-99C0D94E2B91}"/>
              </a:ext>
            </a:extLst>
          </p:cNvPr>
          <p:cNvSpPr>
            <a:spLocks noGrp="1"/>
          </p:cNvSpPr>
          <p:nvPr>
            <p:ph type="body" sz="quarter" idx="10"/>
          </p:nvPr>
        </p:nvSpPr>
        <p:spPr/>
        <p:txBody>
          <a:bodyPr/>
          <a:lstStyle/>
          <a:p>
            <a:r>
              <a:rPr lang="en-US"/>
              <a:t>06. Federal Policy Developments</a:t>
            </a:r>
          </a:p>
        </p:txBody>
      </p:sp>
      <p:sp>
        <p:nvSpPr>
          <p:cNvPr id="7" name="Content Placeholder 6">
            <a:extLst>
              <a:ext uri="{FF2B5EF4-FFF2-40B4-BE49-F238E27FC236}">
                <a16:creationId xmlns:a16="http://schemas.microsoft.com/office/drawing/2014/main" id="{6024C784-DD1A-5085-BDBF-78F5485292B4}"/>
              </a:ext>
            </a:extLst>
          </p:cNvPr>
          <p:cNvSpPr>
            <a:spLocks noGrp="1"/>
          </p:cNvSpPr>
          <p:nvPr>
            <p:ph sz="quarter" idx="13"/>
          </p:nvPr>
        </p:nvSpPr>
        <p:spPr>
          <a:xfrm>
            <a:off x="5386754" y="6382125"/>
            <a:ext cx="5801481" cy="279400"/>
          </a:xfrm>
        </p:spPr>
        <p:txBody>
          <a:bodyPr/>
          <a:lstStyle/>
          <a:p>
            <a:br>
              <a:rPr lang="en-US" sz="800" b="0"/>
            </a:br>
            <a:r>
              <a:rPr lang="en-US" sz="800">
                <a:latin typeface="Arial"/>
                <a:cs typeface="Arial"/>
              </a:rPr>
              <a:t>Notes: </a:t>
            </a:r>
            <a:r>
              <a:rPr lang="en-US" sz="800" b="0">
                <a:latin typeface="Arial"/>
                <a:cs typeface="Arial"/>
              </a:rPr>
              <a:t>IIJA means Infrastructure Investment and Jobs Act; IRA means the Inflation Reduction Act of 2022</a:t>
            </a:r>
            <a:br>
              <a:rPr lang="en-US" sz="800" b="0">
                <a:latin typeface="Arial"/>
                <a:cs typeface="Arial"/>
              </a:rPr>
            </a:br>
            <a:r>
              <a:rPr lang="en-US" sz="800"/>
              <a:t>Sources: </a:t>
            </a:r>
            <a:r>
              <a:rPr lang="en-US" sz="800" b="0"/>
              <a:t>White House; DOE; EPA; Perkins Coie; McGuireWoods; NRECA; industry news; ScottMadden analysis </a:t>
            </a:r>
          </a:p>
        </p:txBody>
      </p:sp>
      <p:graphicFrame>
        <p:nvGraphicFramePr>
          <p:cNvPr id="14" name="Content Placeholder 11">
            <a:extLst>
              <a:ext uri="{FF2B5EF4-FFF2-40B4-BE49-F238E27FC236}">
                <a16:creationId xmlns:a16="http://schemas.microsoft.com/office/drawing/2014/main" id="{6EA6B541-0CE8-1B09-5CB9-9382F813278D}"/>
              </a:ext>
            </a:extLst>
          </p:cNvPr>
          <p:cNvGraphicFramePr>
            <a:graphicFrameLocks noGrp="1"/>
          </p:cNvGraphicFramePr>
          <p:nvPr>
            <p:ph sz="quarter" idx="12"/>
            <p:extLst>
              <p:ext uri="{D42A27DB-BD31-4B8C-83A1-F6EECF244321}">
                <p14:modId xmlns:p14="http://schemas.microsoft.com/office/powerpoint/2010/main" val="4061244771"/>
              </p:ext>
            </p:extLst>
          </p:nvPr>
        </p:nvGraphicFramePr>
        <p:xfrm>
          <a:off x="468248" y="1136073"/>
          <a:ext cx="11259461" cy="3703320"/>
        </p:xfrm>
        <a:graphic>
          <a:graphicData uri="http://schemas.openxmlformats.org/drawingml/2006/table">
            <a:tbl>
              <a:tblPr firstRow="1">
                <a:tableStyleId>{0E3FDE45-AF77-4B5C-9715-49D594BDF05E}</a:tableStyleId>
              </a:tblPr>
              <a:tblGrid>
                <a:gridCol w="1468625">
                  <a:extLst>
                    <a:ext uri="{9D8B030D-6E8A-4147-A177-3AD203B41FA5}">
                      <a16:colId xmlns:a16="http://schemas.microsoft.com/office/drawing/2014/main" val="809150104"/>
                    </a:ext>
                  </a:extLst>
                </a:gridCol>
                <a:gridCol w="5776593">
                  <a:extLst>
                    <a:ext uri="{9D8B030D-6E8A-4147-A177-3AD203B41FA5}">
                      <a16:colId xmlns:a16="http://schemas.microsoft.com/office/drawing/2014/main" val="403269514"/>
                    </a:ext>
                  </a:extLst>
                </a:gridCol>
                <a:gridCol w="4014243">
                  <a:extLst>
                    <a:ext uri="{9D8B030D-6E8A-4147-A177-3AD203B41FA5}">
                      <a16:colId xmlns:a16="http://schemas.microsoft.com/office/drawing/2014/main" val="3757210786"/>
                    </a:ext>
                  </a:extLst>
                </a:gridCol>
              </a:tblGrid>
              <a:tr h="274320">
                <a:tc>
                  <a:txBody>
                    <a:bodyPr/>
                    <a:lstStyle/>
                    <a:p>
                      <a:pPr algn="ctr"/>
                      <a:r>
                        <a:rPr lang="en-US" sz="1050">
                          <a:solidFill>
                            <a:schemeClr val="bg1"/>
                          </a:solidFill>
                        </a:rPr>
                        <a:t>Energy Objectives</a:t>
                      </a:r>
                    </a:p>
                  </a:txBody>
                  <a:tcPr anchor="b">
                    <a:lnL>
                      <a:noFill/>
                    </a:lnL>
                    <a:lnR w="1270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tc>
                  <a:txBody>
                    <a:bodyPr/>
                    <a:lstStyle/>
                    <a:p>
                      <a:pPr algn="l"/>
                      <a:r>
                        <a:rPr lang="en-US" sz="1050">
                          <a:solidFill>
                            <a:schemeClr val="bg1"/>
                          </a:solidFill>
                        </a:rPr>
                        <a:t>Day One Actions</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tc>
                  <a:txBody>
                    <a:bodyPr/>
                    <a:lstStyle/>
                    <a:p>
                      <a:pPr algn="l"/>
                      <a:r>
                        <a:rPr lang="en-US" sz="1050">
                          <a:solidFill>
                            <a:schemeClr val="bg1"/>
                          </a:solidFill>
                        </a:rPr>
                        <a:t>Additional Actions</a:t>
                      </a:r>
                    </a:p>
                  </a:txBody>
                  <a:tcPr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81454831"/>
                  </a:ext>
                </a:extLst>
              </a:tr>
              <a:tr h="731520">
                <a:tc>
                  <a:txBody>
                    <a:bodyPr/>
                    <a:lstStyle/>
                    <a:p>
                      <a:pPr algn="ctr"/>
                      <a:r>
                        <a:rPr lang="en-US" sz="1050" b="1">
                          <a:solidFill>
                            <a:schemeClr val="bg1"/>
                          </a:solidFill>
                        </a:rPr>
                        <a:t>Develop Domestic Energy</a:t>
                      </a:r>
                    </a:p>
                  </a:txBody>
                  <a:tcPr anchor="ctr">
                    <a:lnR>
                      <a:noFill/>
                    </a:lnR>
                    <a:lnT w="12700" cmpd="sng">
                      <a:noFill/>
                    </a:lnT>
                    <a:lnB w="12700" cap="flat" cmpd="sng" algn="ctr">
                      <a:solidFill>
                        <a:schemeClr val="bg1"/>
                      </a:solidFill>
                      <a:prstDash val="solid"/>
                      <a:round/>
                      <a:headEnd type="none" w="med" len="med"/>
                      <a:tailEnd type="none" w="med" len="med"/>
                    </a:lnB>
                    <a:solidFill>
                      <a:srgbClr val="22A9C2"/>
                    </a:solidFill>
                  </a:tcPr>
                </a:tc>
                <a:tc>
                  <a:txBody>
                    <a:bodyPr/>
                    <a:lstStyle/>
                    <a:p>
                      <a:pPr marL="171450" indent="-171450">
                        <a:buClr>
                          <a:schemeClr val="accent2"/>
                        </a:buClr>
                        <a:buSzPct val="150000"/>
                        <a:buFont typeface="Wingdings" panose="05000000000000000000" pitchFamily="2" charset="2"/>
                        <a:buChar char="§"/>
                      </a:pPr>
                      <a:r>
                        <a:rPr lang="en-US" sz="800">
                          <a:solidFill>
                            <a:srgbClr val="333333"/>
                          </a:solidFill>
                        </a:rPr>
                        <a:t>Signed an executive order declaring a national energy emergency:</a:t>
                      </a:r>
                    </a:p>
                    <a:p>
                      <a:pPr marL="398463" lvl="1" indent="-171450">
                        <a:buClr>
                          <a:schemeClr val="accent2"/>
                        </a:buClr>
                        <a:buSzPct val="150000"/>
                        <a:buFont typeface="Arial" panose="020B0604020202020204" pitchFamily="34" charset="0"/>
                        <a:buChar char="–"/>
                      </a:pPr>
                      <a:r>
                        <a:rPr lang="en-US" sz="800">
                          <a:solidFill>
                            <a:srgbClr val="333333"/>
                          </a:solidFill>
                        </a:rPr>
                        <a:t>Directs federal agencies to use emergency authorities to facilitate the identification, leasing, siting, production, transportation, refining, and generation of domestic energy resources </a:t>
                      </a:r>
                    </a:p>
                    <a:p>
                      <a:pPr marL="398463" lvl="1" indent="-171450">
                        <a:buClr>
                          <a:schemeClr val="accent2"/>
                        </a:buClr>
                        <a:buSzPct val="150000"/>
                        <a:buFont typeface="Arial" panose="020B0604020202020204" pitchFamily="34" charset="0"/>
                        <a:buChar char="–"/>
                      </a:pPr>
                      <a:r>
                        <a:rPr kumimoji="0" lang="en-US" sz="800" b="0" i="0" u="none" strike="noStrike" kern="1200" cap="none" spc="0" normalizeH="0" baseline="0" noProof="0">
                          <a:ln>
                            <a:noFill/>
                          </a:ln>
                          <a:solidFill>
                            <a:srgbClr val="333333"/>
                          </a:solidFill>
                          <a:effectLst/>
                          <a:uLnTx/>
                          <a:uFillTx/>
                          <a:latin typeface="+mn-lt"/>
                          <a:ea typeface="+mn-ea"/>
                          <a:cs typeface="Arial" panose="020B0604020202020204" pitchFamily="34" charset="0"/>
                        </a:rPr>
                        <a:t>Only applies to: “crude oil, natural gas, lease condensates, natural gas liquids, refined petroleum products, uranium, coal, biofuels, geothermal heat, the kinetic movement of flowing water, and critical minerals”</a:t>
                      </a:r>
                      <a:endParaRPr lang="en-US" sz="800">
                        <a:solidFill>
                          <a:srgbClr val="333333"/>
                        </a:solidFill>
                      </a:endParaRPr>
                    </a:p>
                    <a:p>
                      <a:pPr marL="171450" indent="-171450">
                        <a:buClr>
                          <a:schemeClr val="accent2"/>
                        </a:buClr>
                        <a:buSzPct val="150000"/>
                        <a:buFont typeface="Wingdings" panose="05000000000000000000" pitchFamily="2" charset="2"/>
                        <a:buChar char="§"/>
                      </a:pPr>
                      <a:r>
                        <a:rPr lang="en-US" sz="800">
                          <a:solidFill>
                            <a:srgbClr val="333333"/>
                          </a:solidFill>
                        </a:rPr>
                        <a:t>Signed an executive order facilitating development of Alaska’s energy resources.</a:t>
                      </a:r>
                    </a:p>
                  </a:txBody>
                  <a:tcPr anchor="ctr">
                    <a:lnL>
                      <a:noFill/>
                    </a:lnL>
                    <a:lnR w="12700" cap="flat" cmpd="sng" algn="ctr">
                      <a:solidFill>
                        <a:schemeClr val="accent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spcAft>
                          <a:spcPts val="200"/>
                        </a:spcAft>
                        <a:buClr>
                          <a:schemeClr val="accent2"/>
                        </a:buClr>
                        <a:buSzPct val="150000"/>
                        <a:buFont typeface="Wingdings" panose="05000000000000000000" pitchFamily="2" charset="2"/>
                        <a:buChar char="§"/>
                      </a:pPr>
                      <a:r>
                        <a:rPr lang="en-US" sz="800">
                          <a:solidFill>
                            <a:srgbClr val="333333"/>
                          </a:solidFill>
                        </a:rPr>
                        <a:t>DOE authorized export approvals for two new LNG facilities and granted additional time to commence exports to two additional LNG facilities.</a:t>
                      </a:r>
                    </a:p>
                    <a:p>
                      <a:pPr marL="171450" indent="-171450">
                        <a:spcAft>
                          <a:spcPts val="200"/>
                        </a:spcAft>
                        <a:buClr>
                          <a:schemeClr val="accent2"/>
                        </a:buClr>
                        <a:buSzPct val="150000"/>
                        <a:buFont typeface="Wingdings" panose="05000000000000000000" pitchFamily="2" charset="2"/>
                        <a:buChar char="§"/>
                      </a:pPr>
                      <a:r>
                        <a:rPr lang="en-US" sz="800">
                          <a:solidFill>
                            <a:srgbClr val="333333"/>
                          </a:solidFill>
                        </a:rPr>
                        <a:t>DOE Loan Program Office disbursed a $56.8M loan installment to Holtec International to support the restart of the 800 MW Palisades nuclear plant.</a:t>
                      </a:r>
                    </a:p>
                    <a:p>
                      <a:pPr marL="171450" indent="-171450">
                        <a:spcAft>
                          <a:spcPts val="200"/>
                        </a:spcAft>
                        <a:buClr>
                          <a:schemeClr val="accent2"/>
                        </a:buClr>
                        <a:buSzPct val="150000"/>
                        <a:buFont typeface="Wingdings" panose="05000000000000000000" pitchFamily="2" charset="2"/>
                        <a:buChar char="§"/>
                      </a:pPr>
                      <a:r>
                        <a:rPr lang="en-US" sz="800">
                          <a:solidFill>
                            <a:srgbClr val="333333"/>
                          </a:solidFill>
                        </a:rPr>
                        <a:t>Signed an executive order expanding list of critical minerals to include uranium and copper; authorized the use of the Defense Production Act to expand domestic mineral production capacity.</a:t>
                      </a:r>
                    </a:p>
                  </a:txBody>
                  <a:tcP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13372908"/>
                  </a:ext>
                </a:extLst>
              </a:tr>
              <a:tr h="1295677">
                <a:tc>
                  <a:txBody>
                    <a:bodyPr/>
                    <a:lstStyle/>
                    <a:p>
                      <a:pPr algn="ctr"/>
                      <a:r>
                        <a:rPr lang="en-US" sz="1050" b="1">
                          <a:solidFill>
                            <a:schemeClr val="bg1"/>
                          </a:solidFill>
                        </a:rPr>
                        <a:t>Drive Deregulation</a:t>
                      </a:r>
                    </a:p>
                  </a:txBody>
                  <a:tcPr anchor="ctr">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marL="171450" marR="0" indent="-171450" algn="l" defTabSz="914400" rtl="0" eaLnBrk="1" fontAlgn="auto" latinLnBrk="0" hangingPunct="1">
                        <a:lnSpc>
                          <a:spcPct val="100000"/>
                        </a:lnSpc>
                        <a:spcBef>
                          <a:spcPts val="0"/>
                        </a:spcBef>
                        <a:spcAft>
                          <a:spcPts val="0"/>
                        </a:spcAft>
                        <a:buClr>
                          <a:schemeClr val="accent2"/>
                        </a:buClr>
                        <a:buSzPct val="150000"/>
                        <a:buFont typeface="Wingdings" panose="05000000000000000000" pitchFamily="2" charset="2"/>
                        <a:buChar char="§"/>
                        <a:tabLst/>
                        <a:defRPr/>
                      </a:pPr>
                      <a:r>
                        <a:rPr lang="en-US" sz="800">
                          <a:solidFill>
                            <a:srgbClr val="333333"/>
                          </a:solidFill>
                        </a:rPr>
                        <a:t>Signed an executive order revoking Biden administration directives related to climate change and environmental justice initiatives, including the Justice40 initiative.</a:t>
                      </a:r>
                    </a:p>
                    <a:p>
                      <a:pPr marL="171450" marR="0" indent="-171450" algn="l" defTabSz="914400" rtl="0" eaLnBrk="1" fontAlgn="auto" latinLnBrk="0" hangingPunct="1">
                        <a:lnSpc>
                          <a:spcPct val="100000"/>
                        </a:lnSpc>
                        <a:spcBef>
                          <a:spcPts val="0"/>
                        </a:spcBef>
                        <a:spcAft>
                          <a:spcPts val="0"/>
                        </a:spcAft>
                        <a:buClr>
                          <a:schemeClr val="accent2"/>
                        </a:buClr>
                        <a:buSzPct val="150000"/>
                        <a:buFont typeface="Wingdings" panose="05000000000000000000" pitchFamily="2" charset="2"/>
                        <a:buChar char="§"/>
                        <a:tabLst/>
                        <a:defRPr/>
                      </a:pPr>
                      <a:r>
                        <a:rPr lang="en-US" sz="800">
                          <a:solidFill>
                            <a:srgbClr val="333333"/>
                          </a:solidFill>
                        </a:rPr>
                        <a:t>Signed an executive order—titled ”Unleashing American Energy”—focused on reducing regulatory burdens. Select actions include:</a:t>
                      </a:r>
                    </a:p>
                    <a:p>
                      <a:pPr marL="398463" lvl="1" indent="-171450">
                        <a:buClr>
                          <a:schemeClr val="accent2"/>
                        </a:buClr>
                        <a:buSzPct val="150000"/>
                        <a:buFont typeface="Arial" panose="020B0604020202020204" pitchFamily="34" charset="0"/>
                        <a:buChar char="–"/>
                        <a:tabLst/>
                      </a:pPr>
                      <a:r>
                        <a:rPr lang="en-US" sz="800">
                          <a:solidFill>
                            <a:srgbClr val="333333"/>
                          </a:solidFill>
                        </a:rPr>
                        <a:t>Directs federal agencies to review existing regulations that pose an undue burden on domestic energy development</a:t>
                      </a:r>
                    </a:p>
                    <a:p>
                      <a:pPr marL="398463" lvl="1" indent="-171450">
                        <a:buClr>
                          <a:schemeClr val="accent2"/>
                        </a:buClr>
                        <a:buSzPct val="150000"/>
                        <a:buFont typeface="Arial" panose="020B0604020202020204" pitchFamily="34" charset="0"/>
                        <a:buChar char="–"/>
                        <a:tabLst/>
                      </a:pPr>
                      <a:r>
                        <a:rPr lang="en-US" sz="800">
                          <a:solidFill>
                            <a:srgbClr val="333333"/>
                          </a:solidFill>
                        </a:rPr>
                        <a:t>Restarts permitting of LNG export facilities</a:t>
                      </a:r>
                    </a:p>
                    <a:p>
                      <a:pPr marL="398463" lvl="1" indent="-171450">
                        <a:buClr>
                          <a:schemeClr val="accent2"/>
                        </a:buClr>
                        <a:buSzPct val="150000"/>
                        <a:buFont typeface="Arial" panose="020B0604020202020204" pitchFamily="34" charset="0"/>
                        <a:buChar char="–"/>
                        <a:tabLst/>
                      </a:pPr>
                      <a:r>
                        <a:rPr lang="en-US" sz="800">
                          <a:solidFill>
                            <a:srgbClr val="333333"/>
                          </a:solidFill>
                        </a:rPr>
                        <a:t>Revises implementation of the National Environmental Policy Act (NEPA) </a:t>
                      </a:r>
                    </a:p>
                    <a:p>
                      <a:pPr marL="398463" lvl="1" indent="-171450">
                        <a:buClr>
                          <a:schemeClr val="accent2"/>
                        </a:buClr>
                        <a:buSzPct val="150000"/>
                        <a:buFont typeface="Arial" panose="020B0604020202020204" pitchFamily="34" charset="0"/>
                        <a:buChar char="–"/>
                        <a:tabLst/>
                      </a:pPr>
                      <a:r>
                        <a:rPr lang="en-US" sz="800">
                          <a:solidFill>
                            <a:srgbClr val="333333"/>
                          </a:solidFill>
                        </a:rPr>
                        <a:t>Directs EPA to reconsider GHG endangerment finding </a:t>
                      </a:r>
                    </a:p>
                    <a:p>
                      <a:pPr marL="171450" marR="0" indent="-171450" algn="l" defTabSz="914400" rtl="0" eaLnBrk="1" fontAlgn="auto" latinLnBrk="0" hangingPunct="1">
                        <a:lnSpc>
                          <a:spcPct val="100000"/>
                        </a:lnSpc>
                        <a:spcBef>
                          <a:spcPts val="0"/>
                        </a:spcBef>
                        <a:spcAft>
                          <a:spcPts val="0"/>
                        </a:spcAft>
                        <a:buClr>
                          <a:schemeClr val="accent2"/>
                        </a:buClr>
                        <a:buSzPct val="150000"/>
                        <a:buFont typeface="Wingdings" panose="05000000000000000000" pitchFamily="2" charset="2"/>
                        <a:buChar char="§"/>
                        <a:tabLst/>
                        <a:defRPr/>
                      </a:pPr>
                      <a:r>
                        <a:rPr lang="en-US" sz="800">
                          <a:solidFill>
                            <a:srgbClr val="333333"/>
                          </a:solidFill>
                        </a:rPr>
                        <a:t>Signed an executive order withdrawing the United States from the Paris Agreement and revokes the U.S. International Climate Finance Plan.</a:t>
                      </a:r>
                    </a:p>
                  </a:txBody>
                  <a:tcPr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200"/>
                        </a:spcAft>
                        <a:buClr>
                          <a:schemeClr val="accent2"/>
                        </a:buClr>
                        <a:buSzPct val="150000"/>
                        <a:buFont typeface="Wingdings" panose="05000000000000000000" pitchFamily="2" charset="2"/>
                        <a:buChar char="§"/>
                        <a:tabLst/>
                        <a:defRPr/>
                      </a:pPr>
                      <a:r>
                        <a:rPr lang="en-US" sz="800">
                          <a:solidFill>
                            <a:srgbClr val="333333"/>
                          </a:solidFill>
                        </a:rPr>
                        <a:t>EPA announces “Biggest Deregulatory Action in U.S. History” with the agency launching review of multiple regulations, including:</a:t>
                      </a:r>
                    </a:p>
                    <a:p>
                      <a:pPr marL="398463" lvl="1" indent="-171450">
                        <a:spcAft>
                          <a:spcPts val="200"/>
                        </a:spcAft>
                        <a:buClr>
                          <a:schemeClr val="accent2"/>
                        </a:buClr>
                        <a:buSzPct val="150000"/>
                        <a:buFont typeface="Arial" panose="020B0604020202020204" pitchFamily="34" charset="0"/>
                        <a:buChar char="–"/>
                      </a:pPr>
                      <a:r>
                        <a:rPr lang="en-US" sz="800">
                          <a:solidFill>
                            <a:srgbClr val="333333"/>
                          </a:solidFill>
                        </a:rPr>
                        <a:t>GHG emission limits on power plants</a:t>
                      </a:r>
                    </a:p>
                    <a:p>
                      <a:pPr marL="398463" lvl="1" indent="-171450">
                        <a:spcAft>
                          <a:spcPts val="200"/>
                        </a:spcAft>
                        <a:buClr>
                          <a:schemeClr val="accent2"/>
                        </a:buClr>
                        <a:buSzPct val="150000"/>
                        <a:buFont typeface="Arial" panose="020B0604020202020204" pitchFamily="34" charset="0"/>
                        <a:buChar char="–"/>
                      </a:pPr>
                      <a:r>
                        <a:rPr lang="en-US" sz="800">
                          <a:solidFill>
                            <a:srgbClr val="333333"/>
                          </a:solidFill>
                        </a:rPr>
                        <a:t>Mercury and air toxics standards for coal-fired power plants</a:t>
                      </a:r>
                    </a:p>
                    <a:p>
                      <a:pPr marL="398463" marR="0" lvl="1" indent="-171450" algn="l" defTabSz="914400" rtl="0" eaLnBrk="1" fontAlgn="auto" latinLnBrk="0" hangingPunct="1">
                        <a:lnSpc>
                          <a:spcPct val="100000"/>
                        </a:lnSpc>
                        <a:spcBef>
                          <a:spcPts val="0"/>
                        </a:spcBef>
                        <a:spcAft>
                          <a:spcPts val="200"/>
                        </a:spcAft>
                        <a:buClr>
                          <a:schemeClr val="accent2"/>
                        </a:buClr>
                        <a:buSzPct val="150000"/>
                        <a:buFont typeface="Arial" panose="020B0604020202020204" pitchFamily="34" charset="0"/>
                        <a:buChar char="–"/>
                        <a:tabLst/>
                        <a:defRPr/>
                      </a:pPr>
                      <a:r>
                        <a:rPr lang="en-US" sz="800">
                          <a:solidFill>
                            <a:srgbClr val="333333"/>
                          </a:solidFill>
                        </a:rPr>
                        <a:t>GHG emission standards for light-, medium- and heavy-duty vehicles</a:t>
                      </a:r>
                    </a:p>
                    <a:p>
                      <a:pPr marL="398463" marR="0" lvl="1" indent="-171450" algn="l" defTabSz="914400" rtl="0" eaLnBrk="1" fontAlgn="auto" latinLnBrk="0" hangingPunct="1">
                        <a:lnSpc>
                          <a:spcPct val="100000"/>
                        </a:lnSpc>
                        <a:spcBef>
                          <a:spcPts val="0"/>
                        </a:spcBef>
                        <a:spcAft>
                          <a:spcPts val="200"/>
                        </a:spcAft>
                        <a:buClr>
                          <a:schemeClr val="accent2"/>
                        </a:buClr>
                        <a:buSzPct val="150000"/>
                        <a:buFont typeface="Arial" panose="020B0604020202020204" pitchFamily="34" charset="0"/>
                        <a:buChar char="–"/>
                        <a:tabLst/>
                        <a:defRPr/>
                      </a:pPr>
                      <a:r>
                        <a:rPr lang="en-US" sz="800">
                          <a:solidFill>
                            <a:srgbClr val="333333"/>
                          </a:solidFill>
                        </a:rPr>
                        <a:t>National ambient air quality standards for fine particulate matter </a:t>
                      </a:r>
                    </a:p>
                    <a:p>
                      <a:pPr marL="398463" marR="0" lvl="1" indent="-171450" algn="l" defTabSz="914400" rtl="0" eaLnBrk="1" fontAlgn="auto" latinLnBrk="0" hangingPunct="1">
                        <a:lnSpc>
                          <a:spcPct val="100000"/>
                        </a:lnSpc>
                        <a:spcBef>
                          <a:spcPts val="0"/>
                        </a:spcBef>
                        <a:spcAft>
                          <a:spcPts val="200"/>
                        </a:spcAft>
                        <a:buClr>
                          <a:schemeClr val="accent2"/>
                        </a:buClr>
                        <a:buSzPct val="150000"/>
                        <a:buFont typeface="Arial" panose="020B0604020202020204" pitchFamily="34" charset="0"/>
                        <a:buChar char="–"/>
                        <a:tabLst/>
                        <a:defRPr/>
                      </a:pPr>
                      <a:r>
                        <a:rPr lang="en-US" sz="800">
                          <a:solidFill>
                            <a:srgbClr val="333333"/>
                          </a:solidFill>
                        </a:rPr>
                        <a:t>EPA’s 2009 finding that GHG emissions endanger public health and harm the environment</a:t>
                      </a:r>
                    </a:p>
                    <a:p>
                      <a:pPr marL="171450" marR="0" indent="-171450" algn="l" defTabSz="914400" rtl="0" eaLnBrk="1" fontAlgn="auto" latinLnBrk="0" hangingPunct="1">
                        <a:lnSpc>
                          <a:spcPct val="100000"/>
                        </a:lnSpc>
                        <a:spcBef>
                          <a:spcPts val="0"/>
                        </a:spcBef>
                        <a:spcAft>
                          <a:spcPts val="200"/>
                        </a:spcAft>
                        <a:buClr>
                          <a:schemeClr val="accent2"/>
                        </a:buClr>
                        <a:buSzPct val="150000"/>
                        <a:buFont typeface="Wingdings" panose="05000000000000000000" pitchFamily="2" charset="2"/>
                        <a:buChar char="§"/>
                        <a:tabLst/>
                        <a:defRPr/>
                      </a:pPr>
                      <a:r>
                        <a:rPr lang="en-US" sz="800">
                          <a:solidFill>
                            <a:srgbClr val="333333"/>
                          </a:solidFill>
                        </a:rPr>
                        <a:t>Signed an executive order stating that independent agencies, including FERC, must conform closely with White House priorities as any other agency in the executive branch. </a:t>
                      </a:r>
                    </a:p>
                  </a:txBody>
                  <a:tcP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998919349"/>
                  </a:ext>
                </a:extLst>
              </a:tr>
              <a:tr h="731520">
                <a:tc>
                  <a:txBody>
                    <a:bodyPr/>
                    <a:lstStyle/>
                    <a:p>
                      <a:pPr algn="ctr"/>
                      <a:r>
                        <a:rPr lang="en-US" sz="1050" b="1">
                          <a:solidFill>
                            <a:schemeClr val="bg1"/>
                          </a:solidFill>
                        </a:rPr>
                        <a:t>Review the “Green New Deal”</a:t>
                      </a:r>
                    </a:p>
                  </a:txBody>
                  <a:tcPr anchor="ctr">
                    <a:lnL>
                      <a:noFill/>
                    </a:lnL>
                    <a:lnR>
                      <a:noFill/>
                    </a:lnR>
                    <a:lnT w="12700" cap="flat" cmpd="sng" algn="ctr">
                      <a:solidFill>
                        <a:schemeClr val="bg1"/>
                      </a:solidFill>
                      <a:prstDash val="solid"/>
                      <a:round/>
                      <a:headEnd type="none" w="med" len="med"/>
                      <a:tailEnd type="none" w="med" len="med"/>
                    </a:lnT>
                    <a:lnB w="12700" cap="flat" cmpd="sng" algn="ctr">
                      <a:solidFill>
                        <a:srgbClr val="22A9C2"/>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marL="171450" marR="0" lvl="0" indent="-171450" algn="l" defTabSz="914400" rtl="0" eaLnBrk="1" fontAlgn="auto" latinLnBrk="0" hangingPunct="1">
                        <a:lnSpc>
                          <a:spcPct val="100000"/>
                        </a:lnSpc>
                        <a:spcBef>
                          <a:spcPts val="0"/>
                        </a:spcBef>
                        <a:spcAft>
                          <a:spcPts val="0"/>
                        </a:spcAft>
                        <a:buClr>
                          <a:schemeClr val="accent2"/>
                        </a:buClr>
                        <a:buSzPct val="150000"/>
                        <a:buFont typeface="Wingdings" panose="05000000000000000000" pitchFamily="2" charset="2"/>
                        <a:buChar char="§"/>
                        <a:tabLst/>
                        <a:defRPr/>
                      </a:pPr>
                      <a:r>
                        <a:rPr lang="en-US" sz="800">
                          <a:solidFill>
                            <a:srgbClr val="333333"/>
                          </a:solidFill>
                        </a:rPr>
                        <a:t>Signed an executive order directing agencies to immediately pause the disbursement of IIJA and IRA funds.</a:t>
                      </a:r>
                    </a:p>
                    <a:p>
                      <a:pPr marL="398463" lvl="1" indent="-171450">
                        <a:buClr>
                          <a:schemeClr val="accent2"/>
                        </a:buClr>
                        <a:buSzPct val="150000"/>
                        <a:buFont typeface="Arial" panose="020B0604020202020204" pitchFamily="34" charset="0"/>
                        <a:buChar char="–"/>
                      </a:pPr>
                      <a:r>
                        <a:rPr lang="en-US" sz="800">
                          <a:solidFill>
                            <a:srgbClr val="333333"/>
                          </a:solidFill>
                        </a:rPr>
                        <a:t>Policy provisions in the executive order indicate a focus on funding related to electric vehicle infrastructure and energy efficient appliances</a:t>
                      </a:r>
                    </a:p>
                    <a:p>
                      <a:pPr marL="398463" lvl="1" indent="-171450">
                        <a:buClr>
                          <a:schemeClr val="accent2"/>
                        </a:buClr>
                        <a:buSzPct val="150000"/>
                        <a:buFont typeface="Arial" panose="020B0604020202020204" pitchFamily="34" charset="0"/>
                        <a:buChar char="–"/>
                      </a:pPr>
                      <a:r>
                        <a:rPr lang="en-US" sz="800">
                          <a:solidFill>
                            <a:srgbClr val="333333"/>
                          </a:solidFill>
                        </a:rPr>
                        <a:t>Additional clarity is expected as agencies submit recommendations to align funding with policy objectives</a:t>
                      </a:r>
                    </a:p>
                    <a:p>
                      <a:pPr marL="171450" marR="0" lvl="0" indent="-171450" algn="l" defTabSz="914400" rtl="0" eaLnBrk="1" fontAlgn="auto" latinLnBrk="0" hangingPunct="1">
                        <a:lnSpc>
                          <a:spcPct val="100000"/>
                        </a:lnSpc>
                        <a:spcBef>
                          <a:spcPts val="0"/>
                        </a:spcBef>
                        <a:spcAft>
                          <a:spcPts val="0"/>
                        </a:spcAft>
                        <a:buClr>
                          <a:schemeClr val="accent2"/>
                        </a:buClr>
                        <a:buSzPct val="150000"/>
                        <a:buFont typeface="Wingdings" panose="05000000000000000000" pitchFamily="2" charset="2"/>
                        <a:buChar char="§"/>
                        <a:tabLst/>
                        <a:defRPr/>
                      </a:pPr>
                      <a:r>
                        <a:rPr lang="en-US" sz="800">
                          <a:solidFill>
                            <a:srgbClr val="333333"/>
                          </a:solidFill>
                        </a:rPr>
                        <a:t>Signed a memorandum temporarily withdrawing from disposition for wind energy leasing all areas within the Outer Continental Shelf and initiating an immediate review of federal wind leasing and permitting practices.</a:t>
                      </a:r>
                    </a:p>
                  </a:txBody>
                  <a:tcP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2A9C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indent="-171450" algn="l" defTabSz="914400" rtl="0" eaLnBrk="1" fontAlgn="auto" latinLnBrk="0" hangingPunct="1">
                        <a:lnSpc>
                          <a:spcPct val="100000"/>
                        </a:lnSpc>
                        <a:spcBef>
                          <a:spcPts val="0"/>
                        </a:spcBef>
                        <a:spcAft>
                          <a:spcPts val="200"/>
                        </a:spcAft>
                        <a:buClr>
                          <a:schemeClr val="accent2"/>
                        </a:buClr>
                        <a:buSzPct val="150000"/>
                        <a:buFont typeface="Wingdings" panose="05000000000000000000" pitchFamily="2" charset="2"/>
                        <a:buChar char="§"/>
                        <a:tabLst/>
                        <a:defRPr/>
                      </a:pPr>
                      <a:r>
                        <a:rPr lang="en-US" sz="800">
                          <a:solidFill>
                            <a:srgbClr val="333333"/>
                          </a:solidFill>
                        </a:rPr>
                        <a:t>EPA terminated $20B in climate change grants issued under Greenhouse Gas Reduction Fund; as of late March 2025, a federal judge has issued a temporary restraining order preventing the EPA from reclaiming money.</a:t>
                      </a:r>
                    </a:p>
                    <a:p>
                      <a:pPr marL="171450" marR="0" indent="-171450" algn="l" defTabSz="914400" rtl="0" eaLnBrk="1" fontAlgn="auto" latinLnBrk="0" hangingPunct="1">
                        <a:lnSpc>
                          <a:spcPct val="100000"/>
                        </a:lnSpc>
                        <a:spcBef>
                          <a:spcPts val="0"/>
                        </a:spcBef>
                        <a:spcAft>
                          <a:spcPts val="200"/>
                        </a:spcAft>
                        <a:buClr>
                          <a:schemeClr val="accent2"/>
                        </a:buClr>
                        <a:buSzPct val="150000"/>
                        <a:buFont typeface="Wingdings" panose="05000000000000000000" pitchFamily="2" charset="2"/>
                        <a:buChar char="§"/>
                        <a:tabLst/>
                        <a:defRPr/>
                      </a:pPr>
                      <a:r>
                        <a:rPr lang="en-US" sz="800"/>
                        <a:t>The USDA announced it would release previously obligated funding under the Rural Energy For America Program (REAP), Empowering Rural America (New ERA) and Powering Affordable Clean Energy (PACE) programs.</a:t>
                      </a:r>
                      <a:endParaRPr lang="en-US" sz="800">
                        <a:solidFill>
                          <a:srgbClr val="333333"/>
                        </a:solidFill>
                      </a:endParaRPr>
                    </a:p>
                  </a:txBody>
                  <a:tcPr>
                    <a:lnL w="12700" cap="flat" cmpd="sng" algn="ctr">
                      <a:solidFill>
                        <a:schemeClr val="accent2"/>
                      </a:solidFill>
                      <a:prstDash val="solid"/>
                      <a:round/>
                      <a:headEnd type="none" w="med" len="med"/>
                      <a:tailEnd type="none" w="med" len="med"/>
                    </a:lnL>
                    <a:lnR w="12700" cap="flat" cmpd="sng" algn="ctr">
                      <a:solidFill>
                        <a:srgbClr val="22A9C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2A9C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4833768"/>
                  </a:ext>
                </a:extLst>
              </a:tr>
            </a:tbl>
          </a:graphicData>
        </a:graphic>
      </p:graphicFrame>
      <p:sp>
        <p:nvSpPr>
          <p:cNvPr id="15" name="Content Placeholder 4">
            <a:extLst>
              <a:ext uri="{FF2B5EF4-FFF2-40B4-BE49-F238E27FC236}">
                <a16:creationId xmlns:a16="http://schemas.microsoft.com/office/drawing/2014/main" id="{0F31412C-CFF0-DBE1-7FE8-7F48322943D1}"/>
              </a:ext>
            </a:extLst>
          </p:cNvPr>
          <p:cNvSpPr txBox="1">
            <a:spLocks/>
          </p:cNvSpPr>
          <p:nvPr/>
        </p:nvSpPr>
        <p:spPr>
          <a:xfrm>
            <a:off x="438912" y="4931614"/>
            <a:ext cx="11312525" cy="1108364"/>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Energy Is a Top Priority of the New Administration</a:t>
            </a:r>
          </a:p>
          <a:p>
            <a:pPr lvl="1"/>
            <a:r>
              <a:rPr lang="en-US"/>
              <a:t>As part of the effort to reduce inflation and drive economic growth, President Trump is focused on lowering energy costs. During the presidential campaign, President Trump stated, “Under my administration, we will be slashing energy and electricity prices by half within 12 months, at a maximum 18 months.”</a:t>
            </a:r>
          </a:p>
          <a:p>
            <a:pPr lvl="1"/>
            <a:r>
              <a:rPr lang="en-US"/>
              <a:t>To achieve this goal, the administration is pursuing three broad energy objectives: (1) develop domestic energy, (2) drive deregulation, and (3) review the “Green New Deal” (see table above).</a:t>
            </a:r>
          </a:p>
        </p:txBody>
      </p:sp>
    </p:spTree>
    <p:extLst>
      <p:ext uri="{BB962C8B-B14F-4D97-AF65-F5344CB8AC3E}">
        <p14:creationId xmlns:p14="http://schemas.microsoft.com/office/powerpoint/2010/main" val="2642798019"/>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494A6-B7F9-C877-5D2E-3A09E4E61C53}"/>
            </a:ext>
          </a:extLst>
        </p:cNvPr>
        <p:cNvGrpSpPr/>
        <p:nvPr/>
      </p:nvGrpSpPr>
      <p:grpSpPr>
        <a:xfrm>
          <a:off x="0" y="0"/>
          <a:ext cx="0" cy="0"/>
          <a:chOff x="0" y="0"/>
          <a:chExt cx="0" cy="0"/>
        </a:xfrm>
      </p:grpSpPr>
      <p:sp>
        <p:nvSpPr>
          <p:cNvPr id="21" name="Rounded Rectangle 20">
            <a:extLst>
              <a:ext uri="{FF2B5EF4-FFF2-40B4-BE49-F238E27FC236}">
                <a16:creationId xmlns:a16="http://schemas.microsoft.com/office/drawing/2014/main" id="{59049AB8-0B6A-B085-FC68-4D9208A684A1}"/>
              </a:ext>
            </a:extLst>
          </p:cNvPr>
          <p:cNvSpPr/>
          <p:nvPr/>
        </p:nvSpPr>
        <p:spPr>
          <a:xfrm>
            <a:off x="-1" y="1680980"/>
            <a:ext cx="12192001" cy="4346596"/>
          </a:xfrm>
          <a:prstGeom prst="roundRect">
            <a:avLst>
              <a:gd name="adj" fmla="val 0"/>
            </a:avLst>
          </a:prstGeom>
          <a:solidFill>
            <a:srgbClr val="1E9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9" name="Rounded Rectangle 8">
            <a:extLst>
              <a:ext uri="{FF2B5EF4-FFF2-40B4-BE49-F238E27FC236}">
                <a16:creationId xmlns:a16="http://schemas.microsoft.com/office/drawing/2014/main" id="{09CA95A4-552C-E1C0-C6BD-CEFB98E1942A}"/>
              </a:ext>
            </a:extLst>
          </p:cNvPr>
          <p:cNvSpPr/>
          <p:nvPr/>
        </p:nvSpPr>
        <p:spPr>
          <a:xfrm>
            <a:off x="1580797" y="2072861"/>
            <a:ext cx="4788794" cy="1466707"/>
          </a:xfrm>
          <a:prstGeom prst="roundRect">
            <a:avLst>
              <a:gd name="adj" fmla="val 11426"/>
            </a:avLst>
          </a:prstGeom>
          <a:solidFill>
            <a:srgbClr val="424243"/>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274320" bIns="91440" rtlCol="0" anchor="b"/>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1" u="none" strike="noStrike" kern="1200" cap="none" spc="0" normalizeH="0" baseline="0" noProof="0">
                <a:ln>
                  <a:noFill/>
                </a:ln>
                <a:solidFill>
                  <a:srgbClr val="26BCD7"/>
                </a:solidFill>
                <a:effectLst/>
                <a:uLnTx/>
                <a:uFillTx/>
                <a:latin typeface="Arial" panose="020B0604020202020204"/>
                <a:ea typeface="+mn-ea"/>
                <a:cs typeface="Arial" panose="020B0604020202020204" pitchFamily="34" charset="0"/>
              </a:rPr>
              <a:t>Electricity becomes intelligence. </a:t>
            </a:r>
            <a:r>
              <a:rPr kumimoji="0" lang="en-US" sz="1200" b="0" i="1"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We’re manufacturing intelligence in these AI data centers, and it’s whoever has got the most electricity wins. And China is adding electricity like crazy, and the U.S., </a:t>
            </a:r>
            <a:r>
              <a:rPr kumimoji="0" lang="en-US" sz="1200" b="1" i="1" u="none" strike="noStrike" kern="1200" cap="none" spc="0" normalizeH="0" baseline="0" noProof="0">
                <a:ln>
                  <a:noFill/>
                </a:ln>
                <a:solidFill>
                  <a:srgbClr val="26BCD7"/>
                </a:solidFill>
                <a:effectLst/>
                <a:uLnTx/>
                <a:uFillTx/>
                <a:latin typeface="Arial" panose="020B0604020202020204"/>
                <a:ea typeface="+mn-ea"/>
                <a:cs typeface="Arial" panose="020B0604020202020204" pitchFamily="34" charset="0"/>
              </a:rPr>
              <a:t>we’ve got to catch up in our electricity production.</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200">
                <a:solidFill>
                  <a:srgbClr val="FFFFFF"/>
                </a:solidFill>
                <a:latin typeface="Arial" panose="020B0604020202020204"/>
                <a:cs typeface="Arial" panose="020B0604020202020204" pitchFamily="34" charset="0"/>
              </a:rPr>
              <a:t>—</a:t>
            </a: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Doug Burgum, Secretary, Department of the Interior</a:t>
            </a:r>
            <a:endParaRPr kumimoji="0" lang="en-US" sz="1200" b="1"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19B2191A-FE6D-CD0A-2801-8AFBF1BC1910}"/>
              </a:ext>
            </a:extLst>
          </p:cNvPr>
          <p:cNvSpPr>
            <a:spLocks noGrp="1"/>
          </p:cNvSpPr>
          <p:nvPr>
            <p:ph type="sldNum" sz="quarter" idx="4"/>
          </p:nvPr>
        </p:nvSpPr>
        <p:spPr/>
        <p:txBody>
          <a:bodyPr/>
          <a:lstStyle/>
          <a:p>
            <a:fld id="{9AA6D16A-0A68-8445-85DB-A0BE8CCB51C7}" type="slidenum">
              <a:rPr lang="en-US" smtClean="0"/>
              <a:pPr/>
              <a:t>18</a:t>
            </a:fld>
            <a:endParaRPr lang="en-US"/>
          </a:p>
        </p:txBody>
      </p:sp>
      <p:sp>
        <p:nvSpPr>
          <p:cNvPr id="3" name="Title 2">
            <a:extLst>
              <a:ext uri="{FF2B5EF4-FFF2-40B4-BE49-F238E27FC236}">
                <a16:creationId xmlns:a16="http://schemas.microsoft.com/office/drawing/2014/main" id="{964D8310-C7B2-9A75-710B-B9D98CE688FF}"/>
              </a:ext>
            </a:extLst>
          </p:cNvPr>
          <p:cNvSpPr>
            <a:spLocks noGrp="1"/>
          </p:cNvSpPr>
          <p:nvPr>
            <p:ph type="title"/>
          </p:nvPr>
        </p:nvSpPr>
        <p:spPr/>
        <p:txBody>
          <a:bodyPr>
            <a:normAutofit/>
          </a:bodyPr>
          <a:lstStyle/>
          <a:p>
            <a:r>
              <a:rPr lang="en-US"/>
              <a:t>AI Dominance Means Turning Energy into Intelligence</a:t>
            </a:r>
          </a:p>
        </p:txBody>
      </p:sp>
      <p:sp>
        <p:nvSpPr>
          <p:cNvPr id="4" name="Text Placeholder 3">
            <a:extLst>
              <a:ext uri="{FF2B5EF4-FFF2-40B4-BE49-F238E27FC236}">
                <a16:creationId xmlns:a16="http://schemas.microsoft.com/office/drawing/2014/main" id="{3E3452B1-F810-E8BD-3CE0-D72D3C52ABB4}"/>
              </a:ext>
            </a:extLst>
          </p:cNvPr>
          <p:cNvSpPr>
            <a:spLocks noGrp="1"/>
          </p:cNvSpPr>
          <p:nvPr>
            <p:ph type="body" sz="quarter" idx="10"/>
          </p:nvPr>
        </p:nvSpPr>
        <p:spPr/>
        <p:txBody>
          <a:bodyPr/>
          <a:lstStyle/>
          <a:p>
            <a:r>
              <a:rPr lang="en-US"/>
              <a:t>06. Federal Policy Developments</a:t>
            </a:r>
          </a:p>
        </p:txBody>
      </p:sp>
      <p:sp>
        <p:nvSpPr>
          <p:cNvPr id="7" name="Content Placeholder 6">
            <a:extLst>
              <a:ext uri="{FF2B5EF4-FFF2-40B4-BE49-F238E27FC236}">
                <a16:creationId xmlns:a16="http://schemas.microsoft.com/office/drawing/2014/main" id="{DCDD54EE-00F7-89E4-2B83-C69FF3865AE4}"/>
              </a:ext>
            </a:extLst>
          </p:cNvPr>
          <p:cNvSpPr>
            <a:spLocks noGrp="1"/>
          </p:cNvSpPr>
          <p:nvPr>
            <p:ph sz="quarter" idx="13"/>
          </p:nvPr>
        </p:nvSpPr>
        <p:spPr/>
        <p:txBody>
          <a:bodyPr/>
          <a:lstStyle/>
          <a:p>
            <a:r>
              <a:rPr lang="en-US" sz="800">
                <a:latin typeface="Arial"/>
                <a:cs typeface="Arial"/>
              </a:rPr>
              <a:t>Sources: </a:t>
            </a:r>
            <a:r>
              <a:rPr lang="en-US" sz="800" b="0">
                <a:latin typeface="Arial"/>
                <a:cs typeface="Arial"/>
              </a:rPr>
              <a:t>Department press releases; Hugh Hewitt interview</a:t>
            </a:r>
            <a:endParaRPr lang="en-US" sz="800" b="0"/>
          </a:p>
        </p:txBody>
      </p:sp>
      <p:sp>
        <p:nvSpPr>
          <p:cNvPr id="16" name="Rounded Rectangle 15">
            <a:extLst>
              <a:ext uri="{FF2B5EF4-FFF2-40B4-BE49-F238E27FC236}">
                <a16:creationId xmlns:a16="http://schemas.microsoft.com/office/drawing/2014/main" id="{4C3AACCA-1111-49B1-3DC3-B2508112A756}"/>
              </a:ext>
            </a:extLst>
          </p:cNvPr>
          <p:cNvSpPr/>
          <p:nvPr/>
        </p:nvSpPr>
        <p:spPr>
          <a:xfrm>
            <a:off x="6551523" y="3419638"/>
            <a:ext cx="4988651" cy="1993610"/>
          </a:xfrm>
          <a:prstGeom prst="roundRect">
            <a:avLst>
              <a:gd name="adj" fmla="val 8917"/>
            </a:avLst>
          </a:prstGeom>
          <a:solidFill>
            <a:srgbClr val="424243"/>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0" rIns="2286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Arial" panose="020B0604020202020204"/>
                <a:ea typeface="+mn-ea"/>
                <a:cs typeface="+mn-cs"/>
              </a:rPr>
              <a:t>As we rapidly advance into this new age of AI, it is important that the United States lead the world in this field. </a:t>
            </a:r>
            <a:r>
              <a:rPr kumimoji="0" lang="en-US" sz="1200" b="1" i="1" u="none" strike="noStrike" kern="1200" cap="none" spc="0" normalizeH="0" baseline="0" noProof="0">
                <a:ln>
                  <a:noFill/>
                </a:ln>
                <a:solidFill>
                  <a:schemeClr val="accent2"/>
                </a:solidFill>
                <a:effectLst/>
                <a:uLnTx/>
                <a:uFillTx/>
                <a:latin typeface="Arial" panose="020B0604020202020204"/>
                <a:ea typeface="+mn-ea"/>
                <a:cs typeface="+mn-cs"/>
              </a:rPr>
              <a:t>Those looking to invest in and develop AI should be able to do so in the U.S.</a:t>
            </a:r>
            <a:r>
              <a:rPr kumimoji="0" lang="en-US" sz="1200" b="0" i="1" u="none" strike="noStrike" kern="1200" cap="none" spc="0" normalizeH="0" baseline="0" noProof="0">
                <a:ln>
                  <a:noFill/>
                </a:ln>
                <a:solidFill>
                  <a:srgbClr val="FFFFFF"/>
                </a:solidFill>
                <a:effectLst/>
                <a:uLnTx/>
                <a:uFillTx/>
                <a:latin typeface="Arial" panose="020B0604020202020204"/>
                <a:ea typeface="+mn-ea"/>
                <a:cs typeface="+mn-cs"/>
              </a:rPr>
              <a:t>, while we work to ensure data centers and related facilities can be powered and operated in a clean manner with American-made energy. Under President Trump’s leadership, I have no doubt that </a:t>
            </a:r>
            <a:r>
              <a:rPr kumimoji="0" lang="en-US" sz="1200" b="1" i="1" u="none" strike="noStrike" kern="1200" cap="none" spc="0" normalizeH="0" baseline="0" noProof="0">
                <a:ln>
                  <a:noFill/>
                </a:ln>
                <a:solidFill>
                  <a:srgbClr val="26BCD7"/>
                </a:solidFill>
                <a:effectLst/>
                <a:uLnTx/>
                <a:uFillTx/>
                <a:latin typeface="Arial" panose="020B0604020202020204"/>
                <a:ea typeface="+mn-ea"/>
                <a:cs typeface="+mn-cs"/>
              </a:rPr>
              <a:t>we will become the AI capital of the world.</a:t>
            </a:r>
            <a:endParaRPr kumimoji="0" lang="en-US" sz="1200" b="1" i="1" u="none" strike="noStrike" kern="1200" cap="none" spc="0" normalizeH="0" baseline="0" noProof="0">
              <a:ln>
                <a:noFill/>
              </a:ln>
              <a:solidFill>
                <a:schemeClr val="bg1"/>
              </a:solidFill>
              <a:effectLst/>
              <a:uLnTx/>
              <a:uFillTx/>
              <a:latin typeface="Arial" panose="020B0604020202020204"/>
              <a:ea typeface="+mn-ea"/>
              <a:cs typeface="+mn-cs"/>
            </a:endParaRPr>
          </a:p>
          <a:p>
            <a:pPr>
              <a:spcBef>
                <a:spcPts val="600"/>
              </a:spcBef>
              <a:defRPr/>
            </a:pPr>
            <a:r>
              <a:rPr kumimoji="0" lang="en-US" sz="1200" i="0" u="none" strike="noStrike" kern="1200" cap="none" spc="0" normalizeH="0" baseline="0" noProof="0">
                <a:ln>
                  <a:noFill/>
                </a:ln>
                <a:solidFill>
                  <a:srgbClr val="FFFFFF"/>
                </a:solidFill>
                <a:effectLst/>
                <a:uLnTx/>
                <a:uFillTx/>
                <a:latin typeface="Arial"/>
                <a:ea typeface="+mn-ea"/>
                <a:cs typeface="Arial"/>
              </a:rPr>
              <a:t>—Lee Zeldin, Administrator, Environmental Protection Agency</a:t>
            </a:r>
            <a:r>
              <a:rPr kumimoji="0" lang="en-US" sz="1200" i="1" u="none" strike="noStrike" kern="1200" cap="none" spc="0" normalizeH="0" baseline="0" noProof="0">
                <a:ln>
                  <a:noFill/>
                </a:ln>
                <a:solidFill>
                  <a:srgbClr val="333333"/>
                </a:solidFill>
                <a:effectLst/>
                <a:uLnTx/>
                <a:uFillTx/>
                <a:latin typeface="Arial" panose="020B0604020202020204"/>
                <a:ea typeface="+mn-ea"/>
                <a:cs typeface="+mn-cs"/>
              </a:rPr>
              <a:t> </a:t>
            </a:r>
          </a:p>
        </p:txBody>
      </p:sp>
      <p:sp>
        <p:nvSpPr>
          <p:cNvPr id="10" name="Rounded Rectangle 9">
            <a:extLst>
              <a:ext uri="{FF2B5EF4-FFF2-40B4-BE49-F238E27FC236}">
                <a16:creationId xmlns:a16="http://schemas.microsoft.com/office/drawing/2014/main" id="{AE08BBB8-8A3D-BFC5-D145-397208803435}"/>
              </a:ext>
            </a:extLst>
          </p:cNvPr>
          <p:cNvSpPr/>
          <p:nvPr/>
        </p:nvSpPr>
        <p:spPr>
          <a:xfrm>
            <a:off x="1580797" y="3928486"/>
            <a:ext cx="4788794" cy="1928319"/>
          </a:xfrm>
          <a:prstGeom prst="roundRect">
            <a:avLst>
              <a:gd name="adj" fmla="val 8264"/>
            </a:avLst>
          </a:prstGeom>
          <a:solidFill>
            <a:srgbClr val="424243"/>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0" rIns="18288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rgbClr val="26BCD7"/>
                </a:solidFill>
                <a:effectLst/>
                <a:uLnTx/>
                <a:uFillTx/>
                <a:latin typeface="Arial" panose="020B0604020202020204"/>
                <a:ea typeface="+mn-ea"/>
                <a:cs typeface="+mn-cs"/>
              </a:rPr>
              <a:t>AI is going to be truly transformative,</a:t>
            </a:r>
            <a:r>
              <a:rPr kumimoji="0" lang="en-US" sz="1200" b="0" i="1" u="none" strike="noStrike" kern="1200" cap="none" spc="0" normalizeH="0" baseline="0" noProof="0">
                <a:ln>
                  <a:noFill/>
                </a:ln>
                <a:solidFill>
                  <a:srgbClr val="FFFFFF"/>
                </a:solidFill>
                <a:effectLst/>
                <a:uLnTx/>
                <a:uFillTx/>
                <a:latin typeface="Arial" panose="020B0604020202020204"/>
                <a:ea typeface="+mn-ea"/>
                <a:cs typeface="+mn-cs"/>
              </a:rPr>
              <a:t> many of the ways in which we can't even foresee today. We are already experiencing the impact, the benefits in consumer services and education invested; in business efficiencies… AI is an energy-intensive manufacturing industry.</a:t>
            </a: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n-US" sz="1200" b="0" i="1" u="none" strike="noStrike" kern="1200" cap="none" spc="0" normalizeH="0" baseline="0" noProof="0">
                <a:ln>
                  <a:noFill/>
                </a:ln>
                <a:solidFill>
                  <a:srgbClr val="FFFFFF"/>
                </a:solidFill>
                <a:effectLst/>
                <a:uLnTx/>
                <a:uFillTx/>
                <a:latin typeface="Arial" panose="020B0604020202020204"/>
                <a:ea typeface="+mn-ea"/>
                <a:cs typeface="+mn-cs"/>
              </a:rPr>
              <a:t>It takes massive amounts of electricity to generate intelligence. </a:t>
            </a:r>
            <a:r>
              <a:rPr kumimoji="0" lang="en-US" sz="1200" b="1" i="1" u="none" strike="noStrike" kern="1200" cap="none" spc="0" normalizeH="0" baseline="0" noProof="0">
                <a:ln>
                  <a:noFill/>
                </a:ln>
                <a:solidFill>
                  <a:srgbClr val="26BCD7"/>
                </a:solidFill>
                <a:effectLst/>
                <a:uLnTx/>
                <a:uFillTx/>
                <a:latin typeface="Arial" panose="020B0604020202020204"/>
                <a:ea typeface="+mn-ea"/>
                <a:cs typeface="+mn-cs"/>
              </a:rPr>
              <a:t>The more energy invested, the more intelligence produced.</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200">
                <a:solidFill>
                  <a:srgbClr val="FFFFFF"/>
                </a:solidFill>
                <a:latin typeface="Arial" panose="020B0604020202020204"/>
              </a:rPr>
              <a:t>—</a:t>
            </a: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Chris Wright, Secretary, Department of Energy</a:t>
            </a:r>
          </a:p>
        </p:txBody>
      </p:sp>
      <p:pic>
        <p:nvPicPr>
          <p:cNvPr id="1028" name="Picture 4" descr="Secretary Doug Burgum Portrait wearing red tie and American Flag Pin">
            <a:extLst>
              <a:ext uri="{FF2B5EF4-FFF2-40B4-BE49-F238E27FC236}">
                <a16:creationId xmlns:a16="http://schemas.microsoft.com/office/drawing/2014/main" id="{99C05DD5-FC5B-FAE8-782A-90A819B02C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75" t="798" r="2386" b="4362"/>
          <a:stretch/>
        </p:blipFill>
        <p:spPr bwMode="auto">
          <a:xfrm>
            <a:off x="640151" y="2257574"/>
            <a:ext cx="1097280" cy="1097280"/>
          </a:xfrm>
          <a:prstGeom prst="ellipse">
            <a:avLst/>
          </a:prstGeom>
          <a:noFill/>
          <a:ln w="50800">
            <a:solidFill>
              <a:schemeClr val="bg1"/>
            </a:solidFill>
          </a:ln>
          <a:extLst>
            <a:ext uri="{909E8E84-426E-40DD-AFC4-6F175D3DCCD1}">
              <a14:hiddenFill xmlns:a14="http://schemas.microsoft.com/office/drawing/2010/main">
                <a:solidFill>
                  <a:srgbClr val="FFFFFF"/>
                </a:solidFill>
              </a14:hiddenFill>
            </a:ext>
          </a:extLst>
        </p:spPr>
      </p:pic>
      <p:sp>
        <p:nvSpPr>
          <p:cNvPr id="19" name="Content Placeholder 4">
            <a:extLst>
              <a:ext uri="{FF2B5EF4-FFF2-40B4-BE49-F238E27FC236}">
                <a16:creationId xmlns:a16="http://schemas.microsoft.com/office/drawing/2014/main" id="{90568405-A818-D683-668D-8B5F5D5DD3CA}"/>
              </a:ext>
            </a:extLst>
          </p:cNvPr>
          <p:cNvSpPr txBox="1">
            <a:spLocks/>
          </p:cNvSpPr>
          <p:nvPr/>
        </p:nvSpPr>
        <p:spPr>
          <a:xfrm>
            <a:off x="438149" y="1115568"/>
            <a:ext cx="11311128" cy="382532"/>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Key cabinet officials are highlighting the need for increased electricity production to ensure growth of U.S. artificial intelligence capabilities.</a:t>
            </a:r>
          </a:p>
        </p:txBody>
      </p:sp>
      <p:pic>
        <p:nvPicPr>
          <p:cNvPr id="8" name="Picture 7" descr="A person in a suit and tie&#10;&#10;AI-generated content may be incorrect.">
            <a:extLst>
              <a:ext uri="{FF2B5EF4-FFF2-40B4-BE49-F238E27FC236}">
                <a16:creationId xmlns:a16="http://schemas.microsoft.com/office/drawing/2014/main" id="{A38EDEB7-3697-9508-0F1E-A563AEA8DF90}"/>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5000"/>
                    </a14:imgEffect>
                  </a14:imgLayer>
                </a14:imgProps>
              </a:ext>
            </a:extLst>
          </a:blip>
          <a:srcRect l="10819" t="7153" r="7588" b="27532"/>
          <a:stretch/>
        </p:blipFill>
        <p:spPr>
          <a:xfrm>
            <a:off x="8497208" y="2370358"/>
            <a:ext cx="1097280" cy="1097280"/>
          </a:xfrm>
          <a:prstGeom prst="ellipse">
            <a:avLst/>
          </a:prstGeom>
          <a:ln w="50800">
            <a:solidFill>
              <a:schemeClr val="bg1"/>
            </a:solidFill>
          </a:ln>
        </p:spPr>
      </p:pic>
      <p:pic>
        <p:nvPicPr>
          <p:cNvPr id="14" name="Picture 2" descr="Chris Wright Official Portrait">
            <a:extLst>
              <a:ext uri="{FF2B5EF4-FFF2-40B4-BE49-F238E27FC236}">
                <a16:creationId xmlns:a16="http://schemas.microsoft.com/office/drawing/2014/main" id="{98642653-3474-432E-2F94-905FAC2F0CC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176" t="8565" r="8919" b="25111"/>
          <a:stretch/>
        </p:blipFill>
        <p:spPr bwMode="auto">
          <a:xfrm>
            <a:off x="640151" y="4344005"/>
            <a:ext cx="1097280" cy="1097280"/>
          </a:xfrm>
          <a:prstGeom prst="ellipse">
            <a:avLst/>
          </a:prstGeom>
          <a:noFill/>
          <a:ln w="50800">
            <a:solidFill>
              <a:schemeClr val="bg1"/>
            </a:solidFill>
          </a:ln>
          <a:extLst>
            <a:ext uri="{909E8E84-426E-40DD-AFC4-6F175D3DCCD1}">
              <a14:hiddenFill xmlns:a14="http://schemas.microsoft.com/office/drawing/2010/main">
                <a:solidFill>
                  <a:srgbClr val="FFFFFF"/>
                </a:solidFill>
              </a14:hiddenFill>
            </a:ext>
          </a:extLst>
        </p:spPr>
      </p:pic>
      <p:sp>
        <p:nvSpPr>
          <p:cNvPr id="28" name="Content Placeholder 4">
            <a:extLst>
              <a:ext uri="{FF2B5EF4-FFF2-40B4-BE49-F238E27FC236}">
                <a16:creationId xmlns:a16="http://schemas.microsoft.com/office/drawing/2014/main" id="{BA6BB8AF-1770-9067-1473-5B12352472B3}"/>
              </a:ext>
            </a:extLst>
          </p:cNvPr>
          <p:cNvSpPr txBox="1">
            <a:spLocks/>
          </p:cNvSpPr>
          <p:nvPr/>
        </p:nvSpPr>
        <p:spPr>
          <a:xfrm>
            <a:off x="6537501" y="2918998"/>
            <a:ext cx="731170" cy="1323439"/>
          </a:xfrm>
          <a:prstGeom prst="rect">
            <a:avLst/>
          </a:prstGeom>
          <a:ln>
            <a:noFill/>
          </a:ln>
        </p:spPr>
        <p:txBody>
          <a:bodyPr vert="horz" wrap="square" lIns="45720" tIns="45720" rIns="45720" bIns="45720" rtlCol="0" anchor="ctr">
            <a:sp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US" sz="8000">
                <a:solidFill>
                  <a:schemeClr val="bg1"/>
                </a:solidFill>
                <a:latin typeface="+mn-lt"/>
              </a:rPr>
              <a:t>“</a:t>
            </a:r>
          </a:p>
        </p:txBody>
      </p:sp>
      <p:sp>
        <p:nvSpPr>
          <p:cNvPr id="31" name="Content Placeholder 4">
            <a:extLst>
              <a:ext uri="{FF2B5EF4-FFF2-40B4-BE49-F238E27FC236}">
                <a16:creationId xmlns:a16="http://schemas.microsoft.com/office/drawing/2014/main" id="{A5968281-9D66-2D4A-C71E-25C8742CD694}"/>
              </a:ext>
            </a:extLst>
          </p:cNvPr>
          <p:cNvSpPr txBox="1">
            <a:spLocks/>
          </p:cNvSpPr>
          <p:nvPr/>
        </p:nvSpPr>
        <p:spPr>
          <a:xfrm>
            <a:off x="1748707" y="1561596"/>
            <a:ext cx="731170" cy="1323439"/>
          </a:xfrm>
          <a:prstGeom prst="rect">
            <a:avLst/>
          </a:prstGeom>
        </p:spPr>
        <p:txBody>
          <a:bodyPr vert="horz" wrap="square" lIns="45720" tIns="45720" rIns="45720" bIns="45720" rtlCol="0" anchor="ctr">
            <a:sp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US" sz="8000">
                <a:solidFill>
                  <a:schemeClr val="bg1"/>
                </a:solidFill>
                <a:latin typeface="+mn-lt"/>
              </a:rPr>
              <a:t>“</a:t>
            </a:r>
          </a:p>
        </p:txBody>
      </p:sp>
      <p:sp>
        <p:nvSpPr>
          <p:cNvPr id="33" name="Content Placeholder 4">
            <a:extLst>
              <a:ext uri="{FF2B5EF4-FFF2-40B4-BE49-F238E27FC236}">
                <a16:creationId xmlns:a16="http://schemas.microsoft.com/office/drawing/2014/main" id="{252BCA81-CB5B-0A67-5585-CBFE4441ED6C}"/>
              </a:ext>
            </a:extLst>
          </p:cNvPr>
          <p:cNvSpPr txBox="1">
            <a:spLocks/>
          </p:cNvSpPr>
          <p:nvPr/>
        </p:nvSpPr>
        <p:spPr>
          <a:xfrm>
            <a:off x="1748707" y="3419638"/>
            <a:ext cx="731170" cy="1323439"/>
          </a:xfrm>
          <a:prstGeom prst="rect">
            <a:avLst/>
          </a:prstGeom>
        </p:spPr>
        <p:txBody>
          <a:bodyPr vert="horz" wrap="square" lIns="45720" tIns="45720" rIns="45720" bIns="45720" rtlCol="0" anchor="ctr">
            <a:sp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US" sz="8000">
                <a:solidFill>
                  <a:schemeClr val="bg1"/>
                </a:solidFill>
                <a:latin typeface="+mn-lt"/>
              </a:rPr>
              <a:t>“</a:t>
            </a:r>
          </a:p>
        </p:txBody>
      </p:sp>
    </p:spTree>
    <p:extLst>
      <p:ext uri="{BB962C8B-B14F-4D97-AF65-F5344CB8AC3E}">
        <p14:creationId xmlns:p14="http://schemas.microsoft.com/office/powerpoint/2010/main" val="2453245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0972C-0230-E481-1FBC-2BC0D42F4D0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9070B82-7964-FD78-8236-EB7A4AC8FFA1}"/>
              </a:ext>
            </a:extLst>
          </p:cNvPr>
          <p:cNvSpPr/>
          <p:nvPr/>
        </p:nvSpPr>
        <p:spPr>
          <a:xfrm>
            <a:off x="5961738" y="3498292"/>
            <a:ext cx="5969172" cy="2603258"/>
          </a:xfrm>
          <a:prstGeom prst="rect">
            <a:avLst/>
          </a:prstGeom>
          <a:solidFill>
            <a:schemeClr val="bg1"/>
          </a:solidFill>
          <a:ln w="63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 name="Rectangle 7">
            <a:extLst>
              <a:ext uri="{FF2B5EF4-FFF2-40B4-BE49-F238E27FC236}">
                <a16:creationId xmlns:a16="http://schemas.microsoft.com/office/drawing/2014/main" id="{F9426BC0-5343-65AC-4804-C6633253BECE}"/>
              </a:ext>
            </a:extLst>
          </p:cNvPr>
          <p:cNvSpPr/>
          <p:nvPr/>
        </p:nvSpPr>
        <p:spPr>
          <a:xfrm>
            <a:off x="5961738" y="1022051"/>
            <a:ext cx="5969172" cy="2123194"/>
          </a:xfrm>
          <a:prstGeom prst="rect">
            <a:avLst/>
          </a:prstGeom>
          <a:solidFill>
            <a:schemeClr val="bg1"/>
          </a:solidFill>
          <a:ln w="63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 name="Slide Number Placeholder 1">
            <a:extLst>
              <a:ext uri="{FF2B5EF4-FFF2-40B4-BE49-F238E27FC236}">
                <a16:creationId xmlns:a16="http://schemas.microsoft.com/office/drawing/2014/main" id="{92E356C4-8C85-997A-F839-EC60029A66C0}"/>
              </a:ext>
            </a:extLst>
          </p:cNvPr>
          <p:cNvSpPr>
            <a:spLocks noGrp="1"/>
          </p:cNvSpPr>
          <p:nvPr>
            <p:ph type="sldNum" sz="quarter" idx="4"/>
          </p:nvPr>
        </p:nvSpPr>
        <p:spPr/>
        <p:txBody>
          <a:bodyPr/>
          <a:lstStyle/>
          <a:p>
            <a:fld id="{9AA6D16A-0A68-8445-85DB-A0BE8CCB51C7}" type="slidenum">
              <a:rPr lang="en-US" smtClean="0"/>
              <a:pPr/>
              <a:t>19</a:t>
            </a:fld>
            <a:endParaRPr lang="en-US"/>
          </a:p>
        </p:txBody>
      </p:sp>
      <p:sp>
        <p:nvSpPr>
          <p:cNvPr id="3" name="Title 2">
            <a:extLst>
              <a:ext uri="{FF2B5EF4-FFF2-40B4-BE49-F238E27FC236}">
                <a16:creationId xmlns:a16="http://schemas.microsoft.com/office/drawing/2014/main" id="{C1477987-1000-1E6C-4B6E-6222F6DA01F8}"/>
              </a:ext>
            </a:extLst>
          </p:cNvPr>
          <p:cNvSpPr>
            <a:spLocks noGrp="1"/>
          </p:cNvSpPr>
          <p:nvPr>
            <p:ph type="title"/>
          </p:nvPr>
        </p:nvSpPr>
        <p:spPr/>
        <p:txBody>
          <a:bodyPr/>
          <a:lstStyle/>
          <a:p>
            <a:r>
              <a:rPr lang="en-US"/>
              <a:t>Impacts of Tariffs and Budget Reconciliation Remain Unclear</a:t>
            </a:r>
          </a:p>
        </p:txBody>
      </p:sp>
      <p:sp>
        <p:nvSpPr>
          <p:cNvPr id="4" name="Text Placeholder 3">
            <a:extLst>
              <a:ext uri="{FF2B5EF4-FFF2-40B4-BE49-F238E27FC236}">
                <a16:creationId xmlns:a16="http://schemas.microsoft.com/office/drawing/2014/main" id="{02B4C587-85C1-4325-02D5-AE91B67C063C}"/>
              </a:ext>
            </a:extLst>
          </p:cNvPr>
          <p:cNvSpPr>
            <a:spLocks noGrp="1"/>
          </p:cNvSpPr>
          <p:nvPr>
            <p:ph type="body" sz="quarter" idx="10"/>
          </p:nvPr>
        </p:nvSpPr>
        <p:spPr/>
        <p:txBody>
          <a:bodyPr/>
          <a:lstStyle/>
          <a:p>
            <a:r>
              <a:rPr lang="en-US"/>
              <a:t>06. Federal Policy Developments</a:t>
            </a:r>
          </a:p>
        </p:txBody>
      </p:sp>
      <p:sp>
        <p:nvSpPr>
          <p:cNvPr id="5" name="Content Placeholder 4">
            <a:extLst>
              <a:ext uri="{FF2B5EF4-FFF2-40B4-BE49-F238E27FC236}">
                <a16:creationId xmlns:a16="http://schemas.microsoft.com/office/drawing/2014/main" id="{129C2D41-4480-47C4-F203-C53C9F50EA5C}"/>
              </a:ext>
            </a:extLst>
          </p:cNvPr>
          <p:cNvSpPr>
            <a:spLocks noGrp="1"/>
          </p:cNvSpPr>
          <p:nvPr>
            <p:ph sz="quarter" idx="11"/>
          </p:nvPr>
        </p:nvSpPr>
        <p:spPr>
          <a:xfrm>
            <a:off x="438149" y="1065690"/>
            <a:ext cx="5435389" cy="5083006"/>
          </a:xfrm>
        </p:spPr>
        <p:txBody>
          <a:bodyPr vert="horz" lIns="45720" tIns="45720" rIns="45720" bIns="45720" rtlCol="0" anchor="t">
            <a:noAutofit/>
          </a:bodyPr>
          <a:lstStyle/>
          <a:p>
            <a:r>
              <a:rPr lang="en-US"/>
              <a:t>Tariffs Inject Uncertainty into the Economy</a:t>
            </a:r>
          </a:p>
          <a:p>
            <a:pPr lvl="1"/>
            <a:r>
              <a:rPr lang="en-US"/>
              <a:t>Tariffs has become a key policy lever of the second Trump administration. Notable examples include:</a:t>
            </a:r>
          </a:p>
          <a:p>
            <a:pPr marL="569595" lvl="2"/>
            <a:r>
              <a:rPr lang="en-US"/>
              <a:t>Tariffs enacted on Canada, Mexico, and China imports: the stated goal is to reduce illegal immigrants and drugs entering the United States.</a:t>
            </a:r>
          </a:p>
          <a:p>
            <a:pPr marL="569595" lvl="2"/>
            <a:r>
              <a:rPr lang="en-US"/>
              <a:t>Tariffs enacted on steel and aluminum imports, including the elimination of country-specific exemptions</a:t>
            </a:r>
          </a:p>
          <a:p>
            <a:pPr marL="569595" lvl="2"/>
            <a:r>
              <a:rPr lang="en-US"/>
              <a:t>“Reciprocal tariffs” were announced on April 2, 2025</a:t>
            </a:r>
          </a:p>
          <a:p>
            <a:pPr lvl="1">
              <a:lnSpc>
                <a:spcPct val="100000"/>
              </a:lnSpc>
              <a:spcBef>
                <a:spcPts val="0"/>
              </a:spcBef>
              <a:spcAft>
                <a:spcPts val="0"/>
              </a:spcAft>
            </a:pPr>
            <a:r>
              <a:rPr lang="en-US"/>
              <a:t>Broad tariffs and rapid adjustments have created significant uncertainty (see charts at right). Energy companies are scrutinizing supply chains and looking beyond tier one suppliers. In addition, utilities are seeking clarity on tariff collection and regulatory treatment.</a:t>
            </a:r>
            <a:endParaRPr lang="en-US">
              <a:latin typeface="Arial"/>
              <a:cs typeface="Arial"/>
            </a:endParaRPr>
          </a:p>
          <a:p>
            <a:pPr marL="0" lvl="1" indent="0">
              <a:lnSpc>
                <a:spcPct val="100000"/>
              </a:lnSpc>
              <a:spcBef>
                <a:spcPts val="600"/>
              </a:spcBef>
              <a:spcAft>
                <a:spcPts val="0"/>
              </a:spcAft>
              <a:buNone/>
            </a:pPr>
            <a:r>
              <a:rPr lang="en-US" sz="1400" b="1">
                <a:latin typeface="Arial"/>
                <a:cs typeface="Arial"/>
              </a:rPr>
              <a:t>Meanwhile, Congress Contemplates Changes to IRA Tax Credits</a:t>
            </a:r>
          </a:p>
          <a:p>
            <a:pPr lvl="1"/>
            <a:r>
              <a:rPr lang="en-US">
                <a:latin typeface="Arial"/>
                <a:cs typeface="Arial"/>
              </a:rPr>
              <a:t>Congress plans to use the budget reconciliation process to enact policy priorities, including the extension of expiring tax cuts. Budget reconciliation allows Congress to enact certain fiscal legislation with a simple majority, thereby avoiding the Senate filibuster.</a:t>
            </a:r>
          </a:p>
          <a:p>
            <a:pPr lvl="1"/>
            <a:r>
              <a:rPr lang="en-US">
                <a:latin typeface="Arial"/>
                <a:cs typeface="Arial"/>
              </a:rPr>
              <a:t>In February 2025, the U.S. House of Representatives started the process by adopting a budget resolution for fiscal year 2025. The resolution requires at least $1.5 trillion of deficit reduction and allows up to $4.8 trillion of deficit increases.</a:t>
            </a:r>
          </a:p>
          <a:p>
            <a:pPr lvl="1"/>
            <a:r>
              <a:rPr lang="en-US">
                <a:latin typeface="Arial"/>
                <a:cs typeface="Arial"/>
              </a:rPr>
              <a:t>Deficit reductions may include eliminating or revising tax credits enabled by the IRA. When asked about potential changes, House Speaker Mike Johnson recently noted, “It’s gonna be somewhere between a scalpel and a sledgehammer.”</a:t>
            </a:r>
          </a:p>
        </p:txBody>
      </p:sp>
      <p:sp>
        <p:nvSpPr>
          <p:cNvPr id="7" name="Content Placeholder 6">
            <a:extLst>
              <a:ext uri="{FF2B5EF4-FFF2-40B4-BE49-F238E27FC236}">
                <a16:creationId xmlns:a16="http://schemas.microsoft.com/office/drawing/2014/main" id="{2897E48E-BDF9-9C20-D3E2-0E14EC84001C}"/>
              </a:ext>
            </a:extLst>
          </p:cNvPr>
          <p:cNvSpPr>
            <a:spLocks noGrp="1"/>
          </p:cNvSpPr>
          <p:nvPr>
            <p:ph sz="quarter" idx="13"/>
          </p:nvPr>
        </p:nvSpPr>
        <p:spPr>
          <a:xfrm>
            <a:off x="6249661" y="6429750"/>
            <a:ext cx="4938574" cy="279400"/>
          </a:xfrm>
        </p:spPr>
        <p:txBody>
          <a:bodyPr/>
          <a:lstStyle/>
          <a:p>
            <a:r>
              <a:rPr lang="en-US" sz="800">
                <a:latin typeface="Arial"/>
                <a:cs typeface="Arial"/>
              </a:rPr>
              <a:t>Note: </a:t>
            </a:r>
            <a:r>
              <a:rPr lang="en-US" sz="800" b="0">
                <a:latin typeface="Arial"/>
                <a:cs typeface="Arial"/>
              </a:rPr>
              <a:t>IRA means the Inflation Reduction Act of 2022</a:t>
            </a:r>
            <a:br>
              <a:rPr lang="en-US" sz="800" b="0"/>
            </a:br>
            <a:r>
              <a:rPr lang="en-US" sz="800">
                <a:latin typeface="Arial"/>
                <a:cs typeface="Arial"/>
              </a:rPr>
              <a:t>Sources: </a:t>
            </a:r>
            <a:r>
              <a:rPr lang="en-US" sz="800" b="0" i="1">
                <a:latin typeface="Arial"/>
                <a:cs typeface="Arial"/>
              </a:rPr>
              <a:t>The Hill</a:t>
            </a:r>
            <a:r>
              <a:rPr lang="en-US" sz="800" b="0">
                <a:latin typeface="Arial"/>
                <a:cs typeface="Arial"/>
              </a:rPr>
              <a:t>; Bloomberg; U.S. Federal Reserve Bank; Committee for a Responsible Federal Budget</a:t>
            </a:r>
            <a:endParaRPr lang="en-US" sz="800" b="0"/>
          </a:p>
        </p:txBody>
      </p:sp>
      <p:pic>
        <p:nvPicPr>
          <p:cNvPr id="2050" name="Picture 2" descr="Mentions of the term “uncertainty” in the Federal Reserve’s Beige Book, 1970-present. The current reading is 45, by far the highest on record. ">
            <a:extLst>
              <a:ext uri="{FF2B5EF4-FFF2-40B4-BE49-F238E27FC236}">
                <a16:creationId xmlns:a16="http://schemas.microsoft.com/office/drawing/2014/main" id="{B5838118-95EC-79A9-6076-143809AB0E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67" t="10858" r="630" b="2834"/>
          <a:stretch/>
        </p:blipFill>
        <p:spPr bwMode="auto">
          <a:xfrm>
            <a:off x="6132354" y="3776464"/>
            <a:ext cx="5623560" cy="225826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Content Placeholder 6">
            <a:extLst>
              <a:ext uri="{FF2B5EF4-FFF2-40B4-BE49-F238E27FC236}">
                <a16:creationId xmlns:a16="http://schemas.microsoft.com/office/drawing/2014/main" id="{F31E8BFA-AA47-7A98-7600-69AD230F0067}"/>
              </a:ext>
            </a:extLst>
          </p:cNvPr>
          <p:cNvGraphicFramePr>
            <a:graphicFrameLocks/>
          </p:cNvGraphicFramePr>
          <p:nvPr>
            <p:extLst>
              <p:ext uri="{D42A27DB-BD31-4B8C-83A1-F6EECF244321}">
                <p14:modId xmlns:p14="http://schemas.microsoft.com/office/powerpoint/2010/main" val="1073091336"/>
              </p:ext>
            </p:extLst>
          </p:nvPr>
        </p:nvGraphicFramePr>
        <p:xfrm>
          <a:off x="6048534" y="1350251"/>
          <a:ext cx="5904706" cy="1794993"/>
        </p:xfrm>
        <a:graphic>
          <a:graphicData uri="http://schemas.openxmlformats.org/drawingml/2006/chart">
            <c:chart xmlns:c="http://schemas.openxmlformats.org/drawingml/2006/chart" xmlns:r="http://schemas.openxmlformats.org/officeDocument/2006/relationships" r:id="rId5"/>
          </a:graphicData>
        </a:graphic>
      </p:graphicFrame>
      <p:sp>
        <p:nvSpPr>
          <p:cNvPr id="17" name="Content Placeholder 4">
            <a:extLst>
              <a:ext uri="{FF2B5EF4-FFF2-40B4-BE49-F238E27FC236}">
                <a16:creationId xmlns:a16="http://schemas.microsoft.com/office/drawing/2014/main" id="{3E12A907-FF64-0A17-60E3-86CC75C00233}"/>
              </a:ext>
            </a:extLst>
          </p:cNvPr>
          <p:cNvSpPr txBox="1">
            <a:spLocks/>
          </p:cNvSpPr>
          <p:nvPr/>
        </p:nvSpPr>
        <p:spPr>
          <a:xfrm>
            <a:off x="5961738" y="1077043"/>
            <a:ext cx="5969172" cy="344497"/>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a:solidFill>
                  <a:srgbClr val="333333"/>
                </a:solidFill>
              </a:rPr>
              <a:t>Mentions of “Tariff” in Federal Reserve Beige Book Since 2017</a:t>
            </a:r>
          </a:p>
        </p:txBody>
      </p:sp>
      <p:sp>
        <p:nvSpPr>
          <p:cNvPr id="18" name="Content Placeholder 4">
            <a:extLst>
              <a:ext uri="{FF2B5EF4-FFF2-40B4-BE49-F238E27FC236}">
                <a16:creationId xmlns:a16="http://schemas.microsoft.com/office/drawing/2014/main" id="{B941B94C-D709-FE8E-63EF-76472B7C3BDB}"/>
              </a:ext>
            </a:extLst>
          </p:cNvPr>
          <p:cNvSpPr txBox="1">
            <a:spLocks/>
          </p:cNvSpPr>
          <p:nvPr/>
        </p:nvSpPr>
        <p:spPr>
          <a:xfrm>
            <a:off x="5990114" y="3561504"/>
            <a:ext cx="5897880" cy="178257"/>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a:solidFill>
                  <a:srgbClr val="333333"/>
                </a:solidFill>
              </a:rPr>
              <a:t>Mentions of “Uncertainty” in Federal Reserve Beige Book Since 1970</a:t>
            </a:r>
          </a:p>
        </p:txBody>
      </p:sp>
      <p:sp>
        <p:nvSpPr>
          <p:cNvPr id="19" name="Rectangle 18">
            <a:extLst>
              <a:ext uri="{FF2B5EF4-FFF2-40B4-BE49-F238E27FC236}">
                <a16:creationId xmlns:a16="http://schemas.microsoft.com/office/drawing/2014/main" id="{8AEB6D0B-03D6-7E2D-BAF4-B7ED1C4CF393}"/>
              </a:ext>
            </a:extLst>
          </p:cNvPr>
          <p:cNvSpPr/>
          <p:nvPr/>
        </p:nvSpPr>
        <p:spPr>
          <a:xfrm>
            <a:off x="5834672" y="3179540"/>
            <a:ext cx="2286000" cy="1828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a:solidFill>
                  <a:schemeClr val="tx1"/>
                </a:solidFill>
              </a:rPr>
              <a:t>Sources: </a:t>
            </a:r>
            <a:r>
              <a:rPr lang="en-US" sz="800">
                <a:solidFill>
                  <a:schemeClr val="tx1"/>
                </a:solidFill>
              </a:rPr>
              <a:t>Bloomberg, Federal Reserve</a:t>
            </a:r>
          </a:p>
        </p:txBody>
      </p:sp>
      <p:sp>
        <p:nvSpPr>
          <p:cNvPr id="20" name="Rectangle 19">
            <a:extLst>
              <a:ext uri="{FF2B5EF4-FFF2-40B4-BE49-F238E27FC236}">
                <a16:creationId xmlns:a16="http://schemas.microsoft.com/office/drawing/2014/main" id="{95C5E11C-9AD6-F714-18DA-3B09777CB357}"/>
              </a:ext>
            </a:extLst>
          </p:cNvPr>
          <p:cNvSpPr/>
          <p:nvPr/>
        </p:nvSpPr>
        <p:spPr>
          <a:xfrm>
            <a:off x="5836578" y="6144057"/>
            <a:ext cx="2286000" cy="1828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b="1">
                <a:solidFill>
                  <a:schemeClr val="tx1"/>
                </a:solidFill>
              </a:rPr>
              <a:t>Source: </a:t>
            </a:r>
            <a:r>
              <a:rPr lang="en-US" sz="800">
                <a:solidFill>
                  <a:schemeClr val="tx1"/>
                </a:solidFill>
              </a:rPr>
              <a:t>Bespoke Investment Group</a:t>
            </a:r>
          </a:p>
        </p:txBody>
      </p:sp>
    </p:spTree>
    <p:extLst>
      <p:ext uri="{BB962C8B-B14F-4D97-AF65-F5344CB8AC3E}">
        <p14:creationId xmlns:p14="http://schemas.microsoft.com/office/powerpoint/2010/main" val="46885772"/>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C91DC1-10BF-C24A-6036-BBB835D6EB7D}"/>
              </a:ext>
            </a:extLst>
          </p:cNvPr>
          <p:cNvSpPr>
            <a:spLocks noGrp="1"/>
          </p:cNvSpPr>
          <p:nvPr>
            <p:ph type="sldNum" sz="quarter" idx="4"/>
          </p:nvPr>
        </p:nvSpPr>
        <p:spPr/>
        <p:txBody>
          <a:bodyPr/>
          <a:lstStyle/>
          <a:p>
            <a:pPr lvl="0"/>
            <a:fld id="{9AA6D16A-0A68-8445-85DB-A0BE8CCB51C7}" type="slidenum">
              <a:rPr lang="en-US" noProof="0" smtClean="0"/>
              <a:pPr lvl="0"/>
              <a:t>20</a:t>
            </a:fld>
            <a:endParaRPr lang="en-US" noProof="0"/>
          </a:p>
        </p:txBody>
      </p:sp>
      <p:sp>
        <p:nvSpPr>
          <p:cNvPr id="3" name="Title 2">
            <a:extLst>
              <a:ext uri="{FF2B5EF4-FFF2-40B4-BE49-F238E27FC236}">
                <a16:creationId xmlns:a16="http://schemas.microsoft.com/office/drawing/2014/main" id="{B54CC67C-B01D-BBFD-79BB-D82170AAC300}"/>
              </a:ext>
            </a:extLst>
          </p:cNvPr>
          <p:cNvSpPr>
            <a:spLocks noGrp="1"/>
          </p:cNvSpPr>
          <p:nvPr>
            <p:ph type="title"/>
          </p:nvPr>
        </p:nvSpPr>
        <p:spPr/>
        <p:txBody>
          <a:bodyPr/>
          <a:lstStyle/>
          <a:p>
            <a:r>
              <a:rPr lang="en-US"/>
              <a:t>More than 13 Gigawatts Scheduled for Retirement in Balance of 2025</a:t>
            </a:r>
          </a:p>
        </p:txBody>
      </p:sp>
      <p:sp>
        <p:nvSpPr>
          <p:cNvPr id="4" name="Text Placeholder 3">
            <a:extLst>
              <a:ext uri="{FF2B5EF4-FFF2-40B4-BE49-F238E27FC236}">
                <a16:creationId xmlns:a16="http://schemas.microsoft.com/office/drawing/2014/main" id="{4CC994E6-F910-B272-158B-4DAF7C2E5869}"/>
              </a:ext>
            </a:extLst>
          </p:cNvPr>
          <p:cNvSpPr>
            <a:spLocks noGrp="1"/>
          </p:cNvSpPr>
          <p:nvPr>
            <p:ph type="body" sz="quarter" idx="10"/>
          </p:nvPr>
        </p:nvSpPr>
        <p:spPr/>
        <p:txBody>
          <a:bodyPr/>
          <a:lstStyle/>
          <a:p>
            <a:r>
              <a:rPr lang="en-US"/>
              <a:t>07. Generation Retirements</a:t>
            </a:r>
          </a:p>
        </p:txBody>
      </p:sp>
      <p:sp>
        <p:nvSpPr>
          <p:cNvPr id="7" name="Content Placeholder 6">
            <a:extLst>
              <a:ext uri="{FF2B5EF4-FFF2-40B4-BE49-F238E27FC236}">
                <a16:creationId xmlns:a16="http://schemas.microsoft.com/office/drawing/2014/main" id="{BF900A89-C862-4A13-DB06-FA61C078A970}"/>
              </a:ext>
            </a:extLst>
          </p:cNvPr>
          <p:cNvSpPr>
            <a:spLocks noGrp="1"/>
          </p:cNvSpPr>
          <p:nvPr>
            <p:ph sz="quarter" idx="12"/>
          </p:nvPr>
        </p:nvSpPr>
        <p:spPr/>
        <p:txBody>
          <a:bodyPr/>
          <a:lstStyle/>
          <a:p>
            <a:r>
              <a:rPr lang="en-US" sz="800" b="1"/>
              <a:t>Sources: </a:t>
            </a:r>
            <a:r>
              <a:rPr lang="en-US" sz="800"/>
              <a:t>EIA; industry news; company announcements</a:t>
            </a:r>
          </a:p>
        </p:txBody>
      </p:sp>
      <p:sp>
        <p:nvSpPr>
          <p:cNvPr id="44" name="Rectangle 43">
            <a:extLst>
              <a:ext uri="{FF2B5EF4-FFF2-40B4-BE49-F238E27FC236}">
                <a16:creationId xmlns:a16="http://schemas.microsoft.com/office/drawing/2014/main" id="{448D1A29-CCCD-F34C-48CB-EC769E2053C5}"/>
              </a:ext>
            </a:extLst>
          </p:cNvPr>
          <p:cNvSpPr/>
          <p:nvPr/>
        </p:nvSpPr>
        <p:spPr>
          <a:xfrm>
            <a:off x="480743" y="1195697"/>
            <a:ext cx="6673092" cy="4709803"/>
          </a:xfrm>
          <a:prstGeom prst="rect">
            <a:avLst/>
          </a:prstGeom>
          <a:solidFill>
            <a:schemeClr val="bg1">
              <a:lumMod val="85000"/>
            </a:schemeClr>
          </a:solidFill>
          <a:ln w="635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5" name="Rectangle 44">
            <a:extLst>
              <a:ext uri="{FF2B5EF4-FFF2-40B4-BE49-F238E27FC236}">
                <a16:creationId xmlns:a16="http://schemas.microsoft.com/office/drawing/2014/main" id="{BEE66F1D-8DA0-3192-FDE7-8B13365880DF}"/>
              </a:ext>
            </a:extLst>
          </p:cNvPr>
          <p:cNvSpPr/>
          <p:nvPr/>
        </p:nvSpPr>
        <p:spPr>
          <a:xfrm>
            <a:off x="7591649" y="4257300"/>
            <a:ext cx="3900756" cy="1933186"/>
          </a:xfrm>
          <a:prstGeom prst="rect">
            <a:avLst/>
          </a:prstGeom>
          <a:solidFill>
            <a:srgbClr val="FFFFFF"/>
          </a:solidFill>
          <a:ln w="63500" cap="flat" cmpd="sng" algn="ctr">
            <a:solidFill>
              <a:srgbClr val="FFFFFF">
                <a:lumMod val="8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6" name="Content Placeholder 5">
            <a:extLst>
              <a:ext uri="{FF2B5EF4-FFF2-40B4-BE49-F238E27FC236}">
                <a16:creationId xmlns:a16="http://schemas.microsoft.com/office/drawing/2014/main" id="{EC37B56A-8EEF-5354-B0D0-DDB3D87D8DAB}"/>
              </a:ext>
            </a:extLst>
          </p:cNvPr>
          <p:cNvSpPr txBox="1">
            <a:spLocks/>
          </p:cNvSpPr>
          <p:nvPr/>
        </p:nvSpPr>
        <p:spPr>
          <a:xfrm>
            <a:off x="7346442" y="1115568"/>
            <a:ext cx="4456248" cy="3169183"/>
          </a:xfrm>
          <a:prstGeom prst="rect">
            <a:avLst/>
          </a:prstGeom>
        </p:spPr>
        <p:txBody>
          <a:bodyPr vert="horz" lIns="45720" tIns="45720" rIns="45720" bIns="45720" rtlCol="0" anchor="t">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5F6062"/>
                </a:solidFill>
                <a:effectLst/>
                <a:uLnTx/>
                <a:uFillTx/>
                <a:latin typeface="Arial" panose="020B0604020202020204" pitchFamily="34" charset="0"/>
                <a:ea typeface="+mn-ea"/>
                <a:cs typeface="Arial" panose="020B0604020202020204" pitchFamily="34" charset="0"/>
              </a:rPr>
              <a:t>Fossil Plant Retirements Expected to Continue</a:t>
            </a:r>
          </a:p>
          <a:p>
            <a:pPr marL="228600" marR="0" lvl="1" indent="-228600" algn="l" defTabSz="914400" rtl="0" eaLnBrk="1" fontAlgn="auto" latinLnBrk="0" hangingPunct="1">
              <a:lnSpc>
                <a:spcPct val="90000"/>
              </a:lnSpc>
              <a:spcBef>
                <a:spcPts val="250"/>
              </a:spcBef>
              <a:spcAft>
                <a:spcPts val="250"/>
              </a:spcAft>
              <a:buClr>
                <a:srgbClr val="25BCD6"/>
              </a:buClr>
              <a:buSzTx/>
              <a:buFont typeface="Wingdings" panose="05000000000000000000" pitchFamily="2" charset="2"/>
              <a:buChar char=""/>
              <a:tabLst/>
              <a:defRPr/>
            </a:pPr>
            <a:r>
              <a:rPr kumimoji="0" lang="en-US" sz="1200" b="0" i="0" u="none" strike="noStrike" kern="1200" cap="none" spc="0" normalizeH="0" baseline="0" noProof="0">
                <a:ln>
                  <a:noFill/>
                </a:ln>
                <a:solidFill>
                  <a:srgbClr val="5E5F62"/>
                </a:solidFill>
                <a:effectLst/>
                <a:uLnTx/>
                <a:uFillTx/>
                <a:latin typeface="Arial"/>
                <a:ea typeface="+mn-ea"/>
                <a:cs typeface="Arial"/>
              </a:rPr>
              <a:t>EIA projected in February that 13.1 GW of utility and independent power producer (non-CHP) capacity is expected to retire in 2025, up 65% from the 7.5 GW retired in 2024. </a:t>
            </a:r>
            <a:endParaRPr kumimoji="0" lang="en-US" sz="12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endParaRPr>
          </a:p>
          <a:p>
            <a:pPr marL="228600" marR="0" lvl="1" indent="-228600" algn="l" defTabSz="914400" rtl="0" eaLnBrk="1" fontAlgn="auto" latinLnBrk="0" hangingPunct="1">
              <a:lnSpc>
                <a:spcPct val="90000"/>
              </a:lnSpc>
              <a:spcBef>
                <a:spcPts val="250"/>
              </a:spcBef>
              <a:spcAft>
                <a:spcPts val="250"/>
              </a:spcAft>
              <a:buClr>
                <a:srgbClr val="25BCD6"/>
              </a:buClr>
              <a:buSzTx/>
              <a:buFont typeface="Wingdings" panose="05000000000000000000" pitchFamily="2" charset="2"/>
              <a:buChar char=""/>
              <a:tabLst/>
              <a:defRPr/>
            </a:pPr>
            <a:r>
              <a:rPr kumimoji="0" lang="en-US" sz="1200" b="0" i="0" u="none" strike="noStrike" kern="1200" cap="none" spc="0" normalizeH="0" baseline="0" noProof="0">
                <a:ln>
                  <a:noFill/>
                </a:ln>
                <a:solidFill>
                  <a:srgbClr val="5E5F62"/>
                </a:solidFill>
                <a:effectLst/>
                <a:uLnTx/>
                <a:uFillTx/>
                <a:latin typeface="Arial"/>
                <a:ea typeface="+mn-ea"/>
                <a:cs typeface="Arial"/>
              </a:rPr>
              <a:t>However, the situation is dynamic. The total above includes 2.1 GW of capacity in Maryland for which Talen Energy and PJM reached a reliability must-run (RMR) agreement. This arrangement is pending FERC approval.</a:t>
            </a:r>
          </a:p>
          <a:p>
            <a:pPr marL="228600" marR="0" lvl="1" indent="-228600" algn="l" defTabSz="914400" rtl="0" eaLnBrk="1" fontAlgn="auto" latinLnBrk="0" hangingPunct="1">
              <a:lnSpc>
                <a:spcPct val="90000"/>
              </a:lnSpc>
              <a:spcBef>
                <a:spcPts val="250"/>
              </a:spcBef>
              <a:spcAft>
                <a:spcPts val="250"/>
              </a:spcAft>
              <a:buClr>
                <a:srgbClr val="25BCD6"/>
              </a:buClr>
              <a:buSzTx/>
              <a:buFont typeface="Wingdings" panose="05000000000000000000" pitchFamily="2" charset="2"/>
              <a:buChar char=""/>
              <a:tabLst/>
              <a:defRPr/>
            </a:pPr>
            <a:r>
              <a:rPr kumimoji="0" lang="en-US" sz="1200" b="0" i="0" u="none" strike="noStrike" kern="1200" cap="none" spc="0" normalizeH="0" baseline="0" noProof="0">
                <a:ln>
                  <a:noFill/>
                </a:ln>
                <a:solidFill>
                  <a:srgbClr val="5E5F62"/>
                </a:solidFill>
                <a:effectLst/>
                <a:uLnTx/>
                <a:uFillTx/>
                <a:latin typeface="Arial"/>
                <a:ea typeface="+mn-ea"/>
                <a:cs typeface="Arial"/>
              </a:rPr>
              <a:t>Preliminary projections for 2026 estimate ~6.5 GW of retirements. </a:t>
            </a:r>
          </a:p>
          <a:p>
            <a:pPr marL="228600" marR="0" lvl="1" indent="-228600" algn="l" defTabSz="914400" rtl="0" eaLnBrk="1" fontAlgn="auto" latinLnBrk="0" hangingPunct="1">
              <a:lnSpc>
                <a:spcPct val="90000"/>
              </a:lnSpc>
              <a:spcBef>
                <a:spcPts val="250"/>
              </a:spcBef>
              <a:spcAft>
                <a:spcPts val="250"/>
              </a:spcAft>
              <a:buClr>
                <a:srgbClr val="25BCD6"/>
              </a:buClr>
              <a:buSzTx/>
              <a:buFont typeface="Wingdings" panose="05000000000000000000" pitchFamily="2" charset="2"/>
              <a:buChar char=""/>
              <a:tabLst/>
              <a:defRPr/>
            </a:pPr>
            <a:r>
              <a:rPr kumimoji="0" lang="en-US" sz="1200" b="0" i="0" u="none" strike="noStrike" kern="1200" cap="none" spc="0" normalizeH="0" baseline="0" noProof="0">
                <a:ln>
                  <a:noFill/>
                </a:ln>
                <a:solidFill>
                  <a:srgbClr val="5E5F62"/>
                </a:solidFill>
                <a:effectLst/>
                <a:uLnTx/>
                <a:uFillTx/>
                <a:latin typeface="Arial"/>
                <a:ea typeface="+mn-ea"/>
                <a:cs typeface="Arial"/>
              </a:rPr>
              <a:t>Carbon reduction goals and competition from cheaper renewables and natural gas are driving retirements, but some generation retirements have been delayed (see next page).</a:t>
            </a:r>
          </a:p>
          <a:p>
            <a:pPr marL="228600" marR="0" lvl="1" indent="-228600" algn="l" defTabSz="914400" rtl="0" eaLnBrk="1" fontAlgn="auto" latinLnBrk="0" hangingPunct="1">
              <a:lnSpc>
                <a:spcPct val="90000"/>
              </a:lnSpc>
              <a:spcBef>
                <a:spcPts val="250"/>
              </a:spcBef>
              <a:spcAft>
                <a:spcPts val="250"/>
              </a:spcAft>
              <a:buClr>
                <a:srgbClr val="25BCD6"/>
              </a:buClr>
              <a:buSzTx/>
              <a:buFont typeface="Wingdings" panose="05000000000000000000" pitchFamily="2" charset="2"/>
              <a:buChar char=""/>
              <a:tabLst/>
              <a:defRPr/>
            </a:pPr>
            <a:r>
              <a:rPr kumimoji="0" lang="en-US" sz="1200" b="0" i="0" u="none" strike="noStrike" kern="1200" cap="none" spc="0" normalizeH="0" baseline="0" noProof="0">
                <a:ln>
                  <a:noFill/>
                </a:ln>
                <a:solidFill>
                  <a:srgbClr val="5E5F62"/>
                </a:solidFill>
                <a:effectLst/>
                <a:uLnTx/>
                <a:uFillTx/>
                <a:latin typeface="Arial"/>
                <a:ea typeface="+mn-ea"/>
                <a:cs typeface="Arial"/>
              </a:rPr>
              <a:t>It is unclear whether changing federal policies will affect the pace of retirements, absent economic and regulatory relief.</a:t>
            </a:r>
            <a:endParaRPr kumimoji="0" lang="en-US" sz="12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endParaRPr>
          </a:p>
        </p:txBody>
      </p:sp>
      <p:graphicFrame>
        <p:nvGraphicFramePr>
          <p:cNvPr id="47" name="Content Placeholder 19">
            <a:extLst>
              <a:ext uri="{FF2B5EF4-FFF2-40B4-BE49-F238E27FC236}">
                <a16:creationId xmlns:a16="http://schemas.microsoft.com/office/drawing/2014/main" id="{A18DC984-11D6-25F6-1DA5-BD0080F2C21B}"/>
              </a:ext>
            </a:extLst>
          </p:cNvPr>
          <p:cNvGraphicFramePr>
            <a:graphicFrameLocks/>
          </p:cNvGraphicFramePr>
          <p:nvPr>
            <p:extLst>
              <p:ext uri="{D42A27DB-BD31-4B8C-83A1-F6EECF244321}">
                <p14:modId xmlns:p14="http://schemas.microsoft.com/office/powerpoint/2010/main" val="2601057503"/>
              </p:ext>
            </p:extLst>
          </p:nvPr>
        </p:nvGraphicFramePr>
        <p:xfrm>
          <a:off x="7312842" y="4295399"/>
          <a:ext cx="4456248" cy="1991851"/>
        </p:xfrm>
        <a:graphic>
          <a:graphicData uri="http://schemas.openxmlformats.org/drawingml/2006/chart">
            <c:chart xmlns:c="http://schemas.openxmlformats.org/drawingml/2006/chart" xmlns:r="http://schemas.openxmlformats.org/officeDocument/2006/relationships" r:id="rId4"/>
          </a:graphicData>
        </a:graphic>
      </p:graphicFrame>
      <p:grpSp>
        <p:nvGrpSpPr>
          <p:cNvPr id="48" name="Group 47">
            <a:extLst>
              <a:ext uri="{FF2B5EF4-FFF2-40B4-BE49-F238E27FC236}">
                <a16:creationId xmlns:a16="http://schemas.microsoft.com/office/drawing/2014/main" id="{82BF146A-2A83-5457-7D81-FF2C58CB197A}"/>
              </a:ext>
            </a:extLst>
          </p:cNvPr>
          <p:cNvGrpSpPr>
            <a:grpSpLocks noChangeAspect="1"/>
          </p:cNvGrpSpPr>
          <p:nvPr/>
        </p:nvGrpSpPr>
        <p:grpSpPr>
          <a:xfrm>
            <a:off x="539161" y="1560574"/>
            <a:ext cx="6461920" cy="4224527"/>
            <a:chOff x="5157992" y="1665629"/>
            <a:chExt cx="2936367" cy="1919171"/>
          </a:xfrm>
          <a:solidFill>
            <a:srgbClr val="FFFFFF"/>
          </a:solidFill>
        </p:grpSpPr>
        <p:sp>
          <p:nvSpPr>
            <p:cNvPr id="49" name="Freeform 5">
              <a:extLst>
                <a:ext uri="{FF2B5EF4-FFF2-40B4-BE49-F238E27FC236}">
                  <a16:creationId xmlns:a16="http://schemas.microsoft.com/office/drawing/2014/main" id="{34C45DD0-FA37-9EA4-6F28-968E06AFA3B3}"/>
                </a:ext>
              </a:extLst>
            </p:cNvPr>
            <p:cNvSpPr>
              <a:spLocks/>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50" name="Freeform 6">
              <a:extLst>
                <a:ext uri="{FF2B5EF4-FFF2-40B4-BE49-F238E27FC236}">
                  <a16:creationId xmlns:a16="http://schemas.microsoft.com/office/drawing/2014/main" id="{85F19DE8-4066-F6FC-535F-A482BC815D45}"/>
                </a:ext>
              </a:extLst>
            </p:cNvPr>
            <p:cNvSpPr>
              <a:spLocks/>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51" name="Freeform 7">
              <a:extLst>
                <a:ext uri="{FF2B5EF4-FFF2-40B4-BE49-F238E27FC236}">
                  <a16:creationId xmlns:a16="http://schemas.microsoft.com/office/drawing/2014/main" id="{0CB137B7-597C-5747-CAC5-D5F9C418E577}"/>
                </a:ext>
              </a:extLst>
            </p:cNvPr>
            <p:cNvSpPr>
              <a:spLocks/>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52" name="Freeform 8">
              <a:extLst>
                <a:ext uri="{FF2B5EF4-FFF2-40B4-BE49-F238E27FC236}">
                  <a16:creationId xmlns:a16="http://schemas.microsoft.com/office/drawing/2014/main" id="{38CBF59A-E831-95BD-4538-976A9226FE03}"/>
                </a:ext>
              </a:extLst>
            </p:cNvPr>
            <p:cNvSpPr>
              <a:spLocks/>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53" name="Freeform 9">
              <a:extLst>
                <a:ext uri="{FF2B5EF4-FFF2-40B4-BE49-F238E27FC236}">
                  <a16:creationId xmlns:a16="http://schemas.microsoft.com/office/drawing/2014/main" id="{9513C2F9-AB1D-A340-27CC-2182CB6F8DB2}"/>
                </a:ext>
              </a:extLst>
            </p:cNvPr>
            <p:cNvSpPr>
              <a:spLocks/>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54" name="Freeform 10">
              <a:extLst>
                <a:ext uri="{FF2B5EF4-FFF2-40B4-BE49-F238E27FC236}">
                  <a16:creationId xmlns:a16="http://schemas.microsoft.com/office/drawing/2014/main" id="{EF8F534F-7F2D-D323-59A8-2894EB74477A}"/>
                </a:ext>
              </a:extLst>
            </p:cNvPr>
            <p:cNvSpPr>
              <a:spLocks/>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55" name="Freeform 11">
              <a:extLst>
                <a:ext uri="{FF2B5EF4-FFF2-40B4-BE49-F238E27FC236}">
                  <a16:creationId xmlns:a16="http://schemas.microsoft.com/office/drawing/2014/main" id="{D4753E0E-B3DF-6B3D-31D6-3FC9725CF9E8}"/>
                </a:ext>
              </a:extLst>
            </p:cNvPr>
            <p:cNvSpPr>
              <a:spLocks/>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56" name="Freeform 12">
              <a:extLst>
                <a:ext uri="{FF2B5EF4-FFF2-40B4-BE49-F238E27FC236}">
                  <a16:creationId xmlns:a16="http://schemas.microsoft.com/office/drawing/2014/main" id="{C3A8C9FD-B776-F6C9-D543-2EF211D142C8}"/>
                </a:ext>
              </a:extLst>
            </p:cNvPr>
            <p:cNvSpPr>
              <a:spLocks/>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57" name="Freeform 13">
              <a:extLst>
                <a:ext uri="{FF2B5EF4-FFF2-40B4-BE49-F238E27FC236}">
                  <a16:creationId xmlns:a16="http://schemas.microsoft.com/office/drawing/2014/main" id="{993EC2F7-8344-DB2F-FEE8-39C4D853A7B5}"/>
                </a:ext>
              </a:extLst>
            </p:cNvPr>
            <p:cNvSpPr>
              <a:spLocks/>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58" name="Freeform 14">
              <a:extLst>
                <a:ext uri="{FF2B5EF4-FFF2-40B4-BE49-F238E27FC236}">
                  <a16:creationId xmlns:a16="http://schemas.microsoft.com/office/drawing/2014/main" id="{D20AB1CA-1F92-7DA0-3B18-1FBACF4615DB}"/>
                </a:ext>
              </a:extLst>
            </p:cNvPr>
            <p:cNvSpPr>
              <a:spLocks/>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59" name="Freeform 15">
              <a:extLst>
                <a:ext uri="{FF2B5EF4-FFF2-40B4-BE49-F238E27FC236}">
                  <a16:creationId xmlns:a16="http://schemas.microsoft.com/office/drawing/2014/main" id="{0E50FA8F-E4D5-F4A8-36BD-A6D2EB125A81}"/>
                </a:ext>
              </a:extLst>
            </p:cNvPr>
            <p:cNvSpPr>
              <a:spLocks/>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60" name="Freeform 16">
              <a:extLst>
                <a:ext uri="{FF2B5EF4-FFF2-40B4-BE49-F238E27FC236}">
                  <a16:creationId xmlns:a16="http://schemas.microsoft.com/office/drawing/2014/main" id="{1AEF9CF9-3589-663F-317A-1199DD5556F7}"/>
                </a:ext>
              </a:extLst>
            </p:cNvPr>
            <p:cNvSpPr>
              <a:spLocks/>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61" name="Freeform 17">
              <a:extLst>
                <a:ext uri="{FF2B5EF4-FFF2-40B4-BE49-F238E27FC236}">
                  <a16:creationId xmlns:a16="http://schemas.microsoft.com/office/drawing/2014/main" id="{3AD27854-5F0C-5966-A872-022B15D713E1}"/>
                </a:ext>
              </a:extLst>
            </p:cNvPr>
            <p:cNvSpPr>
              <a:spLocks/>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62" name="Freeform 18">
              <a:extLst>
                <a:ext uri="{FF2B5EF4-FFF2-40B4-BE49-F238E27FC236}">
                  <a16:creationId xmlns:a16="http://schemas.microsoft.com/office/drawing/2014/main" id="{9F568425-C294-7A2F-45DD-74D78DF17E32}"/>
                </a:ext>
              </a:extLst>
            </p:cNvPr>
            <p:cNvSpPr>
              <a:spLocks/>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63" name="Freeform 19">
              <a:extLst>
                <a:ext uri="{FF2B5EF4-FFF2-40B4-BE49-F238E27FC236}">
                  <a16:creationId xmlns:a16="http://schemas.microsoft.com/office/drawing/2014/main" id="{B2C89A31-0FA4-401F-9738-34160FAC5353}"/>
                </a:ext>
              </a:extLst>
            </p:cNvPr>
            <p:cNvSpPr>
              <a:spLocks/>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28" name="Freeform 20">
              <a:extLst>
                <a:ext uri="{FF2B5EF4-FFF2-40B4-BE49-F238E27FC236}">
                  <a16:creationId xmlns:a16="http://schemas.microsoft.com/office/drawing/2014/main" id="{AE1D8E66-31A6-86E0-18D0-D741DC8A45CF}"/>
                </a:ext>
              </a:extLst>
            </p:cNvPr>
            <p:cNvSpPr>
              <a:spLocks/>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29" name="Freeform 21">
              <a:extLst>
                <a:ext uri="{FF2B5EF4-FFF2-40B4-BE49-F238E27FC236}">
                  <a16:creationId xmlns:a16="http://schemas.microsoft.com/office/drawing/2014/main" id="{6867D50C-93E1-8397-0E37-2866AE77B35F}"/>
                </a:ext>
              </a:extLst>
            </p:cNvPr>
            <p:cNvSpPr>
              <a:spLocks/>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30" name="Freeform 22">
              <a:extLst>
                <a:ext uri="{FF2B5EF4-FFF2-40B4-BE49-F238E27FC236}">
                  <a16:creationId xmlns:a16="http://schemas.microsoft.com/office/drawing/2014/main" id="{4222B849-123F-786D-146A-0BA40895145C}"/>
                </a:ext>
              </a:extLst>
            </p:cNvPr>
            <p:cNvSpPr>
              <a:spLocks/>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31" name="Freeform 23">
              <a:extLst>
                <a:ext uri="{FF2B5EF4-FFF2-40B4-BE49-F238E27FC236}">
                  <a16:creationId xmlns:a16="http://schemas.microsoft.com/office/drawing/2014/main" id="{141C844B-69B2-BA60-6EE4-EC4EBB707161}"/>
                </a:ext>
              </a:extLst>
            </p:cNvPr>
            <p:cNvSpPr>
              <a:spLocks/>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32" name="Freeform 24">
              <a:extLst>
                <a:ext uri="{FF2B5EF4-FFF2-40B4-BE49-F238E27FC236}">
                  <a16:creationId xmlns:a16="http://schemas.microsoft.com/office/drawing/2014/main" id="{C0E856CA-EF14-AE9C-BBE1-9D76B98E4E87}"/>
                </a:ext>
              </a:extLst>
            </p:cNvPr>
            <p:cNvSpPr>
              <a:spLocks/>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33" name="Freeform 25">
              <a:extLst>
                <a:ext uri="{FF2B5EF4-FFF2-40B4-BE49-F238E27FC236}">
                  <a16:creationId xmlns:a16="http://schemas.microsoft.com/office/drawing/2014/main" id="{8639CD8A-E7C5-D00A-FAC4-5FF538761244}"/>
                </a:ext>
              </a:extLst>
            </p:cNvPr>
            <p:cNvSpPr>
              <a:spLocks/>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34" name="Freeform 26">
              <a:extLst>
                <a:ext uri="{FF2B5EF4-FFF2-40B4-BE49-F238E27FC236}">
                  <a16:creationId xmlns:a16="http://schemas.microsoft.com/office/drawing/2014/main" id="{8724B64A-A456-7D0B-5CFF-B5C094A26833}"/>
                </a:ext>
              </a:extLst>
            </p:cNvPr>
            <p:cNvSpPr>
              <a:spLocks/>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35" name="Freeform 27">
              <a:extLst>
                <a:ext uri="{FF2B5EF4-FFF2-40B4-BE49-F238E27FC236}">
                  <a16:creationId xmlns:a16="http://schemas.microsoft.com/office/drawing/2014/main" id="{514510EE-ED69-D20C-E081-FE159E9A90A3}"/>
                </a:ext>
              </a:extLst>
            </p:cNvPr>
            <p:cNvSpPr>
              <a:spLocks/>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36" name="Freeform 28">
              <a:extLst>
                <a:ext uri="{FF2B5EF4-FFF2-40B4-BE49-F238E27FC236}">
                  <a16:creationId xmlns:a16="http://schemas.microsoft.com/office/drawing/2014/main" id="{C631DBEC-6DAF-DEEE-65F2-D88B7F462406}"/>
                </a:ext>
              </a:extLst>
            </p:cNvPr>
            <p:cNvSpPr>
              <a:spLocks/>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37" name="Freeform 29">
              <a:extLst>
                <a:ext uri="{FF2B5EF4-FFF2-40B4-BE49-F238E27FC236}">
                  <a16:creationId xmlns:a16="http://schemas.microsoft.com/office/drawing/2014/main" id="{E26A0DAA-114D-1C87-62C8-F3C4CA51C4A0}"/>
                </a:ext>
              </a:extLst>
            </p:cNvPr>
            <p:cNvSpPr>
              <a:spLocks/>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38" name="Freeform 30">
              <a:extLst>
                <a:ext uri="{FF2B5EF4-FFF2-40B4-BE49-F238E27FC236}">
                  <a16:creationId xmlns:a16="http://schemas.microsoft.com/office/drawing/2014/main" id="{5F656923-DBC6-FAEF-D750-010813A4474C}"/>
                </a:ext>
              </a:extLst>
            </p:cNvPr>
            <p:cNvSpPr>
              <a:spLocks/>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39" name="Freeform 31">
              <a:extLst>
                <a:ext uri="{FF2B5EF4-FFF2-40B4-BE49-F238E27FC236}">
                  <a16:creationId xmlns:a16="http://schemas.microsoft.com/office/drawing/2014/main" id="{EA2BAE82-EF0D-B152-D3EC-91E92A171763}"/>
                </a:ext>
              </a:extLst>
            </p:cNvPr>
            <p:cNvSpPr>
              <a:spLocks/>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40" name="Freeform 32">
              <a:extLst>
                <a:ext uri="{FF2B5EF4-FFF2-40B4-BE49-F238E27FC236}">
                  <a16:creationId xmlns:a16="http://schemas.microsoft.com/office/drawing/2014/main" id="{5280C317-F7F4-2ACB-8E12-4AAA0B76A4DE}"/>
                </a:ext>
              </a:extLst>
            </p:cNvPr>
            <p:cNvSpPr>
              <a:spLocks/>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41" name="Freeform 33">
              <a:extLst>
                <a:ext uri="{FF2B5EF4-FFF2-40B4-BE49-F238E27FC236}">
                  <a16:creationId xmlns:a16="http://schemas.microsoft.com/office/drawing/2014/main" id="{1969BE86-C9F3-75F1-70E3-004EB005F555}"/>
                </a:ext>
              </a:extLst>
            </p:cNvPr>
            <p:cNvSpPr>
              <a:spLocks/>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42" name="Freeform 34">
              <a:extLst>
                <a:ext uri="{FF2B5EF4-FFF2-40B4-BE49-F238E27FC236}">
                  <a16:creationId xmlns:a16="http://schemas.microsoft.com/office/drawing/2014/main" id="{C3B2E0E4-8711-4591-55D4-D00C7CED67BC}"/>
                </a:ext>
              </a:extLst>
            </p:cNvPr>
            <p:cNvSpPr>
              <a:spLocks/>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43" name="Freeform 35">
              <a:extLst>
                <a:ext uri="{FF2B5EF4-FFF2-40B4-BE49-F238E27FC236}">
                  <a16:creationId xmlns:a16="http://schemas.microsoft.com/office/drawing/2014/main" id="{FCED44DA-500B-89D5-3F18-B8C98AC1C35E}"/>
                </a:ext>
              </a:extLst>
            </p:cNvPr>
            <p:cNvSpPr>
              <a:spLocks/>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44" name="Freeform 36">
              <a:extLst>
                <a:ext uri="{FF2B5EF4-FFF2-40B4-BE49-F238E27FC236}">
                  <a16:creationId xmlns:a16="http://schemas.microsoft.com/office/drawing/2014/main" id="{93E9975A-F515-79D7-A206-5B0FD934CDF4}"/>
                </a:ext>
              </a:extLst>
            </p:cNvPr>
            <p:cNvSpPr>
              <a:spLocks/>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45" name="Freeform 37">
              <a:extLst>
                <a:ext uri="{FF2B5EF4-FFF2-40B4-BE49-F238E27FC236}">
                  <a16:creationId xmlns:a16="http://schemas.microsoft.com/office/drawing/2014/main" id="{C29C4BA7-75D7-238B-7B61-DE7B40ADDD9E}"/>
                </a:ext>
              </a:extLst>
            </p:cNvPr>
            <p:cNvSpPr>
              <a:spLocks/>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46" name="Freeform 38">
              <a:extLst>
                <a:ext uri="{FF2B5EF4-FFF2-40B4-BE49-F238E27FC236}">
                  <a16:creationId xmlns:a16="http://schemas.microsoft.com/office/drawing/2014/main" id="{1F774A81-69DA-89C8-DB5B-B3477628EE73}"/>
                </a:ext>
              </a:extLst>
            </p:cNvPr>
            <p:cNvSpPr>
              <a:spLocks/>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FCB911"/>
                </a:solidFill>
                <a:effectLst/>
                <a:uLnTx/>
                <a:uFillTx/>
              </a:endParaRPr>
            </a:p>
          </p:txBody>
        </p:sp>
        <p:sp>
          <p:nvSpPr>
            <p:cNvPr id="147" name="Freeform 39">
              <a:extLst>
                <a:ext uri="{FF2B5EF4-FFF2-40B4-BE49-F238E27FC236}">
                  <a16:creationId xmlns:a16="http://schemas.microsoft.com/office/drawing/2014/main" id="{FDE927AB-6F33-EDBB-4D74-A2E8271B9D63}"/>
                </a:ext>
              </a:extLst>
            </p:cNvPr>
            <p:cNvSpPr>
              <a:spLocks/>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48" name="Freeform 40">
              <a:extLst>
                <a:ext uri="{FF2B5EF4-FFF2-40B4-BE49-F238E27FC236}">
                  <a16:creationId xmlns:a16="http://schemas.microsoft.com/office/drawing/2014/main" id="{6B020938-2F58-0DF0-025D-97F22F9822E7}"/>
                </a:ext>
              </a:extLst>
            </p:cNvPr>
            <p:cNvSpPr>
              <a:spLocks/>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149" name="Freeform 41">
              <a:extLst>
                <a:ext uri="{FF2B5EF4-FFF2-40B4-BE49-F238E27FC236}">
                  <a16:creationId xmlns:a16="http://schemas.microsoft.com/office/drawing/2014/main" id="{5EF5635F-6984-8443-483F-DE1C03B2AB85}"/>
                </a:ext>
              </a:extLst>
            </p:cNvPr>
            <p:cNvSpPr>
              <a:spLocks/>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03" name="Freeform 42">
              <a:extLst>
                <a:ext uri="{FF2B5EF4-FFF2-40B4-BE49-F238E27FC236}">
                  <a16:creationId xmlns:a16="http://schemas.microsoft.com/office/drawing/2014/main" id="{894DD825-2D7A-47A3-B439-0DD404B5B5D6}"/>
                </a:ext>
              </a:extLst>
            </p:cNvPr>
            <p:cNvSpPr>
              <a:spLocks/>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07" name="Freeform 43">
              <a:extLst>
                <a:ext uri="{FF2B5EF4-FFF2-40B4-BE49-F238E27FC236}">
                  <a16:creationId xmlns:a16="http://schemas.microsoft.com/office/drawing/2014/main" id="{7E71293A-A00E-5B7F-07CC-17CDDFA639FA}"/>
                </a:ext>
              </a:extLst>
            </p:cNvPr>
            <p:cNvSpPr>
              <a:spLocks/>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10" name="Freeform 44">
              <a:extLst>
                <a:ext uri="{FF2B5EF4-FFF2-40B4-BE49-F238E27FC236}">
                  <a16:creationId xmlns:a16="http://schemas.microsoft.com/office/drawing/2014/main" id="{343A5AEA-5AE9-B2F7-4838-363D886EB44C}"/>
                </a:ext>
              </a:extLst>
            </p:cNvPr>
            <p:cNvSpPr>
              <a:spLocks/>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11" name="Freeform 45">
              <a:extLst>
                <a:ext uri="{FF2B5EF4-FFF2-40B4-BE49-F238E27FC236}">
                  <a16:creationId xmlns:a16="http://schemas.microsoft.com/office/drawing/2014/main" id="{F377140C-52FB-1040-88A6-A48D2A622F18}"/>
                </a:ext>
              </a:extLst>
            </p:cNvPr>
            <p:cNvSpPr>
              <a:spLocks/>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12" name="Freeform 46">
              <a:extLst>
                <a:ext uri="{FF2B5EF4-FFF2-40B4-BE49-F238E27FC236}">
                  <a16:creationId xmlns:a16="http://schemas.microsoft.com/office/drawing/2014/main" id="{C584937D-802A-E1C7-702F-991DF4621A89}"/>
                </a:ext>
              </a:extLst>
            </p:cNvPr>
            <p:cNvSpPr>
              <a:spLocks/>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13" name="Freeform 47">
              <a:extLst>
                <a:ext uri="{FF2B5EF4-FFF2-40B4-BE49-F238E27FC236}">
                  <a16:creationId xmlns:a16="http://schemas.microsoft.com/office/drawing/2014/main" id="{B88F76E8-6B1C-C6B0-DC2B-F75ED2BF6F12}"/>
                </a:ext>
              </a:extLst>
            </p:cNvPr>
            <p:cNvSpPr>
              <a:spLocks/>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14" name="Line 48">
              <a:extLst>
                <a:ext uri="{FF2B5EF4-FFF2-40B4-BE49-F238E27FC236}">
                  <a16:creationId xmlns:a16="http://schemas.microsoft.com/office/drawing/2014/main" id="{F59C1693-ADBD-76BF-07B7-A41851FDD96C}"/>
                </a:ext>
              </a:extLst>
            </p:cNvPr>
            <p:cNvSpPr>
              <a:spLocks noChangeShapeType="1"/>
            </p:cNvSpPr>
            <p:nvPr/>
          </p:nvSpPr>
          <p:spPr bwMode="auto">
            <a:xfrm>
              <a:off x="6881808" y="2014722"/>
              <a:ext cx="0" cy="0"/>
            </a:xfrm>
            <a:prstGeom prst="line">
              <a:avLst/>
            </a:prstGeom>
            <a:grpFill/>
            <a:ln w="19050">
              <a:solidFill>
                <a:srgbClr val="FFFFFF">
                  <a:lumMod val="85000"/>
                </a:srgbClr>
              </a:solidFill>
              <a:round/>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25" name="Line 49">
              <a:extLst>
                <a:ext uri="{FF2B5EF4-FFF2-40B4-BE49-F238E27FC236}">
                  <a16:creationId xmlns:a16="http://schemas.microsoft.com/office/drawing/2014/main" id="{069CB19F-A8D2-BE9D-1032-81CF8B5A2771}"/>
                </a:ext>
              </a:extLst>
            </p:cNvPr>
            <p:cNvSpPr>
              <a:spLocks noChangeShapeType="1"/>
            </p:cNvSpPr>
            <p:nvPr/>
          </p:nvSpPr>
          <p:spPr bwMode="auto">
            <a:xfrm>
              <a:off x="6881808" y="2014722"/>
              <a:ext cx="0" cy="0"/>
            </a:xfrm>
            <a:prstGeom prst="line">
              <a:avLst/>
            </a:pr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26" name="Freeform 50">
              <a:extLst>
                <a:ext uri="{FF2B5EF4-FFF2-40B4-BE49-F238E27FC236}">
                  <a16:creationId xmlns:a16="http://schemas.microsoft.com/office/drawing/2014/main" id="{59D6AEF4-E15F-C50B-9BE0-E53523C6D4B2}"/>
                </a:ext>
              </a:extLst>
            </p:cNvPr>
            <p:cNvSpPr>
              <a:spLocks/>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38" name="Freeform 51">
              <a:extLst>
                <a:ext uri="{FF2B5EF4-FFF2-40B4-BE49-F238E27FC236}">
                  <a16:creationId xmlns:a16="http://schemas.microsoft.com/office/drawing/2014/main" id="{AB370369-2FDB-03E0-07A8-6538481DA915}"/>
                </a:ext>
              </a:extLst>
            </p:cNvPr>
            <p:cNvSpPr>
              <a:spLocks/>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39" name="Freeform 52">
              <a:extLst>
                <a:ext uri="{FF2B5EF4-FFF2-40B4-BE49-F238E27FC236}">
                  <a16:creationId xmlns:a16="http://schemas.microsoft.com/office/drawing/2014/main" id="{7152C369-D451-E2F2-1DA1-540143B51AD5}"/>
                </a:ext>
              </a:extLst>
            </p:cNvPr>
            <p:cNvSpPr>
              <a:spLocks/>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40" name="Freeform 53">
              <a:extLst>
                <a:ext uri="{FF2B5EF4-FFF2-40B4-BE49-F238E27FC236}">
                  <a16:creationId xmlns:a16="http://schemas.microsoft.com/office/drawing/2014/main" id="{C2341ECF-B605-BC40-61A2-9EED38D0949B}"/>
                </a:ext>
              </a:extLst>
            </p:cNvPr>
            <p:cNvSpPr>
              <a:spLocks/>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41" name="Freeform 54">
              <a:extLst>
                <a:ext uri="{FF2B5EF4-FFF2-40B4-BE49-F238E27FC236}">
                  <a16:creationId xmlns:a16="http://schemas.microsoft.com/office/drawing/2014/main" id="{1B372BE4-2542-AD8C-8966-ECC08CC19D03}"/>
                </a:ext>
              </a:extLst>
            </p:cNvPr>
            <p:cNvSpPr>
              <a:spLocks/>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42" name="Freeform 55">
              <a:extLst>
                <a:ext uri="{FF2B5EF4-FFF2-40B4-BE49-F238E27FC236}">
                  <a16:creationId xmlns:a16="http://schemas.microsoft.com/office/drawing/2014/main" id="{94C88574-DC86-3900-076B-9A115BCDCAB0}"/>
                </a:ext>
              </a:extLst>
            </p:cNvPr>
            <p:cNvSpPr>
              <a:spLocks/>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43" name="Freeform 278">
              <a:extLst>
                <a:ext uri="{FF2B5EF4-FFF2-40B4-BE49-F238E27FC236}">
                  <a16:creationId xmlns:a16="http://schemas.microsoft.com/office/drawing/2014/main" id="{4D763A05-F903-3846-9EB7-524662CFA157}"/>
                </a:ext>
              </a:extLst>
            </p:cNvPr>
            <p:cNvSpPr>
              <a:spLocks/>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sp>
          <p:nvSpPr>
            <p:cNvPr id="244" name="Freeform 279">
              <a:extLst>
                <a:ext uri="{FF2B5EF4-FFF2-40B4-BE49-F238E27FC236}">
                  <a16:creationId xmlns:a16="http://schemas.microsoft.com/office/drawing/2014/main" id="{FAFAA20F-7BEA-A607-80AF-82CB83D30F27}"/>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grpFill/>
            <a:ln w="19050" cap="flat">
              <a:solidFill>
                <a:srgbClr val="FFFFFF">
                  <a:lumMod val="85000"/>
                </a:srgbClr>
              </a:solidFill>
              <a:prstDash val="solid"/>
              <a:miter lim="800000"/>
              <a:headEnd/>
              <a:tailEnd/>
            </a:ln>
          </p:spPr>
          <p:txBody>
            <a:bodyPr/>
            <a:lstStyle/>
            <a:p>
              <a:pPr marL="0" marR="0" lvl="0" indent="0" defTabSz="754229" eaLnBrk="1" fontAlgn="auto" latinLnBrk="0" hangingPunct="1">
                <a:lnSpc>
                  <a:spcPct val="100000"/>
                </a:lnSpc>
                <a:spcBef>
                  <a:spcPts val="0"/>
                </a:spcBef>
                <a:spcAft>
                  <a:spcPts val="0"/>
                </a:spcAft>
                <a:buClrTx/>
                <a:buSzTx/>
                <a:buFontTx/>
                <a:buNone/>
                <a:tabLst/>
                <a:defRPr/>
              </a:pPr>
              <a:endParaRPr kumimoji="0" lang="en-US" sz="743" b="0" i="0" u="none" strike="noStrike" kern="0" cap="none" spc="0" normalizeH="0" baseline="0" noProof="0">
                <a:ln>
                  <a:noFill/>
                </a:ln>
                <a:solidFill>
                  <a:srgbClr val="5E5F62"/>
                </a:solidFill>
                <a:effectLst/>
                <a:uLnTx/>
                <a:uFillTx/>
              </a:endParaRPr>
            </a:p>
          </p:txBody>
        </p:sp>
      </p:grpSp>
      <p:sp>
        <p:nvSpPr>
          <p:cNvPr id="245" name="TextBox 244">
            <a:extLst>
              <a:ext uri="{FF2B5EF4-FFF2-40B4-BE49-F238E27FC236}">
                <a16:creationId xmlns:a16="http://schemas.microsoft.com/office/drawing/2014/main" id="{DBA54141-0E14-6E4B-E9E6-BF253EC11297}"/>
              </a:ext>
            </a:extLst>
          </p:cNvPr>
          <p:cNvSpPr txBox="1"/>
          <p:nvPr/>
        </p:nvSpPr>
        <p:spPr>
          <a:xfrm>
            <a:off x="480743" y="1252848"/>
            <a:ext cx="6639403" cy="276999"/>
          </a:xfrm>
          <a:prstGeom prst="rect">
            <a:avLst/>
          </a:prstGeom>
          <a:noFill/>
          <a:ln>
            <a:no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5E5F62"/>
                </a:solidFill>
                <a:effectLst/>
                <a:uLnTx/>
                <a:uFillTx/>
              </a:rPr>
              <a:t>Selected Projected Plant Retirements (&gt;100 MW) by State (as of Feb. 2025)</a:t>
            </a:r>
          </a:p>
        </p:txBody>
      </p:sp>
      <p:sp>
        <p:nvSpPr>
          <p:cNvPr id="246" name="Flowchart: Connector 204">
            <a:extLst>
              <a:ext uri="{FF2B5EF4-FFF2-40B4-BE49-F238E27FC236}">
                <a16:creationId xmlns:a16="http://schemas.microsoft.com/office/drawing/2014/main" id="{04C19B78-735B-CF71-99ED-7EE75647B1E1}"/>
              </a:ext>
            </a:extLst>
          </p:cNvPr>
          <p:cNvSpPr>
            <a:spLocks noChangeAspect="1"/>
          </p:cNvSpPr>
          <p:nvPr/>
        </p:nvSpPr>
        <p:spPr>
          <a:xfrm>
            <a:off x="6581722" y="3036836"/>
            <a:ext cx="182880" cy="182880"/>
          </a:xfrm>
          <a:prstGeom prst="flowChartConnector">
            <a:avLst/>
          </a:prstGeom>
          <a:solidFill>
            <a:srgbClr val="A05EB5"/>
          </a:solidFill>
          <a:ln w="12700" cap="flat" cmpd="sng" algn="ctr">
            <a:solidFill>
              <a:srgbClr val="A05EB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7" name="Flowchart: Connector 205">
            <a:extLst>
              <a:ext uri="{FF2B5EF4-FFF2-40B4-BE49-F238E27FC236}">
                <a16:creationId xmlns:a16="http://schemas.microsoft.com/office/drawing/2014/main" id="{8ADEC3C7-FFCE-5C21-7B0C-8D319016C79E}"/>
              </a:ext>
            </a:extLst>
          </p:cNvPr>
          <p:cNvSpPr>
            <a:spLocks noChangeAspect="1"/>
          </p:cNvSpPr>
          <p:nvPr/>
        </p:nvSpPr>
        <p:spPr>
          <a:xfrm>
            <a:off x="6602042" y="3268205"/>
            <a:ext cx="137160" cy="137160"/>
          </a:xfrm>
          <a:prstGeom prst="flowChartConnector">
            <a:avLst/>
          </a:prstGeom>
          <a:solidFill>
            <a:srgbClr val="5E5F62"/>
          </a:solidFill>
          <a:ln w="12700" cap="flat" cmpd="sng" algn="ctr">
            <a:solidFill>
              <a:srgbClr val="5E5F6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cxnSp>
        <p:nvCxnSpPr>
          <p:cNvPr id="248" name="Straight Connector 247">
            <a:extLst>
              <a:ext uri="{FF2B5EF4-FFF2-40B4-BE49-F238E27FC236}">
                <a16:creationId xmlns:a16="http://schemas.microsoft.com/office/drawing/2014/main" id="{44DA3C49-D7D1-BA85-B018-18CCA0A50F67}"/>
              </a:ext>
            </a:extLst>
          </p:cNvPr>
          <p:cNvCxnSpPr>
            <a:cxnSpLocks/>
            <a:stCxn id="246" idx="2"/>
          </p:cNvCxnSpPr>
          <p:nvPr/>
        </p:nvCxnSpPr>
        <p:spPr>
          <a:xfrm flipH="1">
            <a:off x="6186135" y="3128276"/>
            <a:ext cx="395587" cy="109869"/>
          </a:xfrm>
          <a:prstGeom prst="line">
            <a:avLst/>
          </a:prstGeom>
          <a:noFill/>
          <a:ln w="6350" cap="flat" cmpd="sng" algn="ctr">
            <a:solidFill>
              <a:srgbClr val="5E5F62"/>
            </a:solidFill>
            <a:prstDash val="solid"/>
            <a:miter lim="800000"/>
          </a:ln>
          <a:effectLst/>
        </p:spPr>
      </p:cxnSp>
      <p:cxnSp>
        <p:nvCxnSpPr>
          <p:cNvPr id="249" name="Straight Connector 248">
            <a:extLst>
              <a:ext uri="{FF2B5EF4-FFF2-40B4-BE49-F238E27FC236}">
                <a16:creationId xmlns:a16="http://schemas.microsoft.com/office/drawing/2014/main" id="{476B4DF1-0081-2D02-7D39-CAC830EE47F7}"/>
              </a:ext>
            </a:extLst>
          </p:cNvPr>
          <p:cNvCxnSpPr>
            <a:cxnSpLocks/>
            <a:stCxn id="247" idx="2"/>
          </p:cNvCxnSpPr>
          <p:nvPr/>
        </p:nvCxnSpPr>
        <p:spPr>
          <a:xfrm flipH="1" flipV="1">
            <a:off x="6179848" y="3247652"/>
            <a:ext cx="422194" cy="89133"/>
          </a:xfrm>
          <a:prstGeom prst="line">
            <a:avLst/>
          </a:prstGeom>
          <a:noFill/>
          <a:ln w="6350" cap="flat" cmpd="sng" algn="ctr">
            <a:solidFill>
              <a:srgbClr val="5E5F62"/>
            </a:solidFill>
            <a:prstDash val="solid"/>
            <a:miter lim="800000"/>
          </a:ln>
          <a:effectLst/>
        </p:spPr>
      </p:cxnSp>
      <p:sp>
        <p:nvSpPr>
          <p:cNvPr id="250" name="Flowchart: Connector 214">
            <a:extLst>
              <a:ext uri="{FF2B5EF4-FFF2-40B4-BE49-F238E27FC236}">
                <a16:creationId xmlns:a16="http://schemas.microsoft.com/office/drawing/2014/main" id="{30674230-D37D-741C-38C5-16CE28977A19}"/>
              </a:ext>
            </a:extLst>
          </p:cNvPr>
          <p:cNvSpPr>
            <a:spLocks noChangeAspect="1"/>
          </p:cNvSpPr>
          <p:nvPr/>
        </p:nvSpPr>
        <p:spPr>
          <a:xfrm>
            <a:off x="1938402" y="3825426"/>
            <a:ext cx="45720" cy="45720"/>
          </a:xfrm>
          <a:prstGeom prst="flowChartConnector">
            <a:avLst/>
          </a:prstGeom>
          <a:solidFill>
            <a:srgbClr val="A05EB5"/>
          </a:solidFill>
          <a:ln w="12700" cap="flat" cmpd="sng" algn="ctr">
            <a:solidFill>
              <a:srgbClr val="A05EB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1" name="Flowchart: Connector 215">
            <a:extLst>
              <a:ext uri="{FF2B5EF4-FFF2-40B4-BE49-F238E27FC236}">
                <a16:creationId xmlns:a16="http://schemas.microsoft.com/office/drawing/2014/main" id="{31441503-F4B8-B959-03F1-611C684A4EBB}"/>
              </a:ext>
            </a:extLst>
          </p:cNvPr>
          <p:cNvSpPr>
            <a:spLocks noChangeAspect="1"/>
          </p:cNvSpPr>
          <p:nvPr/>
        </p:nvSpPr>
        <p:spPr>
          <a:xfrm>
            <a:off x="2769649" y="3348701"/>
            <a:ext cx="45720" cy="45720"/>
          </a:xfrm>
          <a:prstGeom prst="flowChartConnector">
            <a:avLst/>
          </a:prstGeom>
          <a:solidFill>
            <a:srgbClr val="A05EB5"/>
          </a:solidFill>
          <a:ln w="12700" cap="flat" cmpd="sng" algn="ctr">
            <a:solidFill>
              <a:srgbClr val="A05EB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2" name="Flowchart: Connector 216">
            <a:extLst>
              <a:ext uri="{FF2B5EF4-FFF2-40B4-BE49-F238E27FC236}">
                <a16:creationId xmlns:a16="http://schemas.microsoft.com/office/drawing/2014/main" id="{7EE7CB89-5617-C43D-5CEE-6E0F2910F780}"/>
              </a:ext>
            </a:extLst>
          </p:cNvPr>
          <p:cNvSpPr>
            <a:spLocks noChangeAspect="1"/>
          </p:cNvSpPr>
          <p:nvPr/>
        </p:nvSpPr>
        <p:spPr>
          <a:xfrm>
            <a:off x="2815369" y="3446487"/>
            <a:ext cx="45720" cy="45720"/>
          </a:xfrm>
          <a:prstGeom prst="flowChartConnector">
            <a:avLst/>
          </a:prstGeom>
          <a:solidFill>
            <a:srgbClr val="A05EB5"/>
          </a:solidFill>
          <a:ln w="12700" cap="flat" cmpd="sng" algn="ctr">
            <a:solidFill>
              <a:srgbClr val="A05EB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3" name="Flowchart: Connector 217">
            <a:extLst>
              <a:ext uri="{FF2B5EF4-FFF2-40B4-BE49-F238E27FC236}">
                <a16:creationId xmlns:a16="http://schemas.microsoft.com/office/drawing/2014/main" id="{0F39F253-8B70-723A-8973-9AC34A1EB4A8}"/>
              </a:ext>
            </a:extLst>
          </p:cNvPr>
          <p:cNvSpPr>
            <a:spLocks noChangeAspect="1"/>
          </p:cNvSpPr>
          <p:nvPr/>
        </p:nvSpPr>
        <p:spPr>
          <a:xfrm>
            <a:off x="4637842" y="3045661"/>
            <a:ext cx="182880" cy="182880"/>
          </a:xfrm>
          <a:prstGeom prst="flowChartConnector">
            <a:avLst/>
          </a:prstGeom>
          <a:solidFill>
            <a:srgbClr val="25BCD6"/>
          </a:solidFill>
          <a:ln w="12700" cap="flat" cmpd="sng" algn="ctr">
            <a:solidFill>
              <a:srgbClr val="25BCD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4" name="Flowchart: Connector 218">
            <a:extLst>
              <a:ext uri="{FF2B5EF4-FFF2-40B4-BE49-F238E27FC236}">
                <a16:creationId xmlns:a16="http://schemas.microsoft.com/office/drawing/2014/main" id="{4485275C-856E-C2EB-CDEB-EC548CBB5C61}"/>
              </a:ext>
            </a:extLst>
          </p:cNvPr>
          <p:cNvSpPr>
            <a:spLocks noChangeAspect="1"/>
          </p:cNvSpPr>
          <p:nvPr/>
        </p:nvSpPr>
        <p:spPr>
          <a:xfrm>
            <a:off x="4092664" y="2506116"/>
            <a:ext cx="45720" cy="45720"/>
          </a:xfrm>
          <a:prstGeom prst="flowChartConnector">
            <a:avLst/>
          </a:prstGeom>
          <a:solidFill>
            <a:srgbClr val="5E5F62"/>
          </a:solidFill>
          <a:ln w="12700" cap="flat" cmpd="sng" algn="ctr">
            <a:solidFill>
              <a:srgbClr val="5E5F6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5" name="Flowchart: Connector 219">
            <a:extLst>
              <a:ext uri="{FF2B5EF4-FFF2-40B4-BE49-F238E27FC236}">
                <a16:creationId xmlns:a16="http://schemas.microsoft.com/office/drawing/2014/main" id="{D531E066-B905-3E0C-A8BF-CD53F6F04C2B}"/>
              </a:ext>
            </a:extLst>
          </p:cNvPr>
          <p:cNvSpPr>
            <a:spLocks noChangeAspect="1"/>
          </p:cNvSpPr>
          <p:nvPr/>
        </p:nvSpPr>
        <p:spPr>
          <a:xfrm>
            <a:off x="5969752" y="2984942"/>
            <a:ext cx="137160" cy="137160"/>
          </a:xfrm>
          <a:prstGeom prst="flowChartConnector">
            <a:avLst/>
          </a:prstGeom>
          <a:solidFill>
            <a:srgbClr val="25BCD6"/>
          </a:solidFill>
          <a:ln w="12700" cap="flat" cmpd="sng" algn="ctr">
            <a:solidFill>
              <a:srgbClr val="25BCD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6" name="Flowchart: Connector 220">
            <a:extLst>
              <a:ext uri="{FF2B5EF4-FFF2-40B4-BE49-F238E27FC236}">
                <a16:creationId xmlns:a16="http://schemas.microsoft.com/office/drawing/2014/main" id="{2BD06773-3C9D-B2FD-77E9-3DF6C9188363}"/>
              </a:ext>
            </a:extLst>
          </p:cNvPr>
          <p:cNvSpPr>
            <a:spLocks noChangeAspect="1"/>
          </p:cNvSpPr>
          <p:nvPr/>
        </p:nvSpPr>
        <p:spPr>
          <a:xfrm>
            <a:off x="5356532" y="3812733"/>
            <a:ext cx="45720" cy="45720"/>
          </a:xfrm>
          <a:prstGeom prst="flowChartConnector">
            <a:avLst/>
          </a:prstGeom>
          <a:solidFill>
            <a:srgbClr val="5E5F62"/>
          </a:solidFill>
          <a:ln w="12700" cap="flat" cmpd="sng" algn="ctr">
            <a:solidFill>
              <a:srgbClr val="5E5F6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7" name="Flowchart: Connector 221">
            <a:extLst>
              <a:ext uri="{FF2B5EF4-FFF2-40B4-BE49-F238E27FC236}">
                <a16:creationId xmlns:a16="http://schemas.microsoft.com/office/drawing/2014/main" id="{FC7A3882-6D9D-C79C-B493-26BBE561E349}"/>
              </a:ext>
            </a:extLst>
          </p:cNvPr>
          <p:cNvSpPr>
            <a:spLocks noChangeAspect="1"/>
          </p:cNvSpPr>
          <p:nvPr/>
        </p:nvSpPr>
        <p:spPr>
          <a:xfrm>
            <a:off x="4995864" y="3149414"/>
            <a:ext cx="137160" cy="137160"/>
          </a:xfrm>
          <a:prstGeom prst="flowChartConnector">
            <a:avLst/>
          </a:prstGeom>
          <a:solidFill>
            <a:srgbClr val="A05EB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8" name="Flowchart: Connector 222">
            <a:extLst>
              <a:ext uri="{FF2B5EF4-FFF2-40B4-BE49-F238E27FC236}">
                <a16:creationId xmlns:a16="http://schemas.microsoft.com/office/drawing/2014/main" id="{DBD442DA-47F3-0F0D-9040-41C638F44DE6}"/>
              </a:ext>
            </a:extLst>
          </p:cNvPr>
          <p:cNvSpPr>
            <a:spLocks noChangeAspect="1"/>
          </p:cNvSpPr>
          <p:nvPr/>
        </p:nvSpPr>
        <p:spPr>
          <a:xfrm>
            <a:off x="5073185" y="2750049"/>
            <a:ext cx="182880" cy="182880"/>
          </a:xfrm>
          <a:prstGeom prst="flowChartConnector">
            <a:avLst/>
          </a:prstGeom>
          <a:solidFill>
            <a:srgbClr val="A05EB5"/>
          </a:solidFill>
          <a:ln w="12700" cap="flat" cmpd="sng" algn="ctr">
            <a:solidFill>
              <a:srgbClr val="A05EB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9" name="Flowchart: Connector 223">
            <a:extLst>
              <a:ext uri="{FF2B5EF4-FFF2-40B4-BE49-F238E27FC236}">
                <a16:creationId xmlns:a16="http://schemas.microsoft.com/office/drawing/2014/main" id="{D29331F6-3BD9-0E0E-52A6-FE65B26E03BF}"/>
              </a:ext>
            </a:extLst>
          </p:cNvPr>
          <p:cNvSpPr>
            <a:spLocks noChangeAspect="1"/>
          </p:cNvSpPr>
          <p:nvPr/>
        </p:nvSpPr>
        <p:spPr>
          <a:xfrm>
            <a:off x="5180622" y="3833540"/>
            <a:ext cx="137160" cy="137160"/>
          </a:xfrm>
          <a:prstGeom prst="flowChartConnector">
            <a:avLst/>
          </a:prstGeom>
          <a:solidFill>
            <a:srgbClr val="25BCD6"/>
          </a:solidFill>
          <a:ln w="12700" cap="flat" cmpd="sng" algn="ctr">
            <a:solidFill>
              <a:srgbClr val="25BCD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0" name="Flowchart: Connector 226">
            <a:extLst>
              <a:ext uri="{FF2B5EF4-FFF2-40B4-BE49-F238E27FC236}">
                <a16:creationId xmlns:a16="http://schemas.microsoft.com/office/drawing/2014/main" id="{EF650C47-190C-FE17-D5B1-2DFF5F266D5F}"/>
              </a:ext>
            </a:extLst>
          </p:cNvPr>
          <p:cNvSpPr>
            <a:spLocks noChangeAspect="1"/>
          </p:cNvSpPr>
          <p:nvPr/>
        </p:nvSpPr>
        <p:spPr>
          <a:xfrm>
            <a:off x="2060112" y="3078880"/>
            <a:ext cx="182880" cy="182880"/>
          </a:xfrm>
          <a:prstGeom prst="flowChartConnector">
            <a:avLst/>
          </a:prstGeom>
          <a:solidFill>
            <a:srgbClr val="A05EB5"/>
          </a:solidFill>
          <a:ln w="12700" cap="flat" cmpd="sng" algn="ctr">
            <a:solidFill>
              <a:srgbClr val="A05EB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1" name="Flowchart: Connector 227">
            <a:extLst>
              <a:ext uri="{FF2B5EF4-FFF2-40B4-BE49-F238E27FC236}">
                <a16:creationId xmlns:a16="http://schemas.microsoft.com/office/drawing/2014/main" id="{3104B6D8-9A26-186A-8B5B-77EEF6CCF304}"/>
              </a:ext>
            </a:extLst>
          </p:cNvPr>
          <p:cNvSpPr>
            <a:spLocks noChangeAspect="1"/>
          </p:cNvSpPr>
          <p:nvPr/>
        </p:nvSpPr>
        <p:spPr>
          <a:xfrm>
            <a:off x="1403911" y="1827887"/>
            <a:ext cx="137160" cy="137160"/>
          </a:xfrm>
          <a:prstGeom prst="flowChartConnector">
            <a:avLst/>
          </a:prstGeom>
          <a:solidFill>
            <a:srgbClr val="A05EB5"/>
          </a:solidFill>
          <a:ln w="12700" cap="flat" cmpd="sng" algn="ctr">
            <a:solidFill>
              <a:srgbClr val="A05EB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2" name="Flowchart: Connector 228">
            <a:extLst>
              <a:ext uri="{FF2B5EF4-FFF2-40B4-BE49-F238E27FC236}">
                <a16:creationId xmlns:a16="http://schemas.microsoft.com/office/drawing/2014/main" id="{D643319E-EDBA-8E14-53AA-9AFD4B70D205}"/>
              </a:ext>
            </a:extLst>
          </p:cNvPr>
          <p:cNvSpPr>
            <a:spLocks noChangeAspect="1"/>
          </p:cNvSpPr>
          <p:nvPr/>
        </p:nvSpPr>
        <p:spPr>
          <a:xfrm>
            <a:off x="4577631" y="2624227"/>
            <a:ext cx="137160" cy="137160"/>
          </a:xfrm>
          <a:prstGeom prst="flowChartConnector">
            <a:avLst/>
          </a:prstGeom>
          <a:solidFill>
            <a:srgbClr val="A05EB5"/>
          </a:solidFill>
          <a:ln w="12700" cap="flat" cmpd="sng" algn="ctr">
            <a:solidFill>
              <a:srgbClr val="A05EB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3" name="Flowchart: Connector 229">
            <a:extLst>
              <a:ext uri="{FF2B5EF4-FFF2-40B4-BE49-F238E27FC236}">
                <a16:creationId xmlns:a16="http://schemas.microsoft.com/office/drawing/2014/main" id="{6F5E5F37-AB89-7E24-A88C-075820EFD39F}"/>
              </a:ext>
            </a:extLst>
          </p:cNvPr>
          <p:cNvSpPr>
            <a:spLocks noChangeAspect="1"/>
          </p:cNvSpPr>
          <p:nvPr/>
        </p:nvSpPr>
        <p:spPr>
          <a:xfrm>
            <a:off x="6099087" y="4316422"/>
            <a:ext cx="182880" cy="182880"/>
          </a:xfrm>
          <a:prstGeom prst="flowChartConnector">
            <a:avLst/>
          </a:prstGeom>
          <a:solidFill>
            <a:srgbClr val="FFFFFF"/>
          </a:solidFill>
          <a:ln w="19050" cap="flat" cmpd="sng" algn="ctr">
            <a:solidFill>
              <a:srgbClr val="25BCD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4" name="TextBox 263">
            <a:extLst>
              <a:ext uri="{FF2B5EF4-FFF2-40B4-BE49-F238E27FC236}">
                <a16:creationId xmlns:a16="http://schemas.microsoft.com/office/drawing/2014/main" id="{E16C4C8E-34EC-DF97-9FB0-259F4B3A4D24}"/>
              </a:ext>
            </a:extLst>
          </p:cNvPr>
          <p:cNvSpPr txBox="1"/>
          <p:nvPr/>
        </p:nvSpPr>
        <p:spPr>
          <a:xfrm>
            <a:off x="6300078" y="4284751"/>
            <a:ext cx="749564" cy="246221"/>
          </a:xfrm>
          <a:prstGeom prst="rect">
            <a:avLst/>
          </a:prstGeom>
          <a:noFill/>
          <a:ln>
            <a:noFill/>
          </a:ln>
        </p:spPr>
        <p:txBody>
          <a:bodyPr wrap="square" lIns="45720" rIns="45720" rtlCol="0">
            <a:spAutoFit/>
          </a:bodyPr>
          <a:lstStyle/>
          <a:p>
            <a:pPr>
              <a:spcBef>
                <a:spcPts val="300"/>
              </a:spcBef>
              <a:spcAft>
                <a:spcPts val="300"/>
              </a:spcAft>
              <a:buClr>
                <a:srgbClr val="26BCD7"/>
              </a:buClr>
              <a:buSzPct val="100000"/>
              <a:defRPr/>
            </a:pPr>
            <a:r>
              <a:rPr lang="en-US" sz="1000" b="1">
                <a:solidFill>
                  <a:srgbClr val="333333"/>
                </a:solidFill>
                <a:cs typeface="Arial" panose="020B0604020202020204" pitchFamily="34" charset="0"/>
              </a:rPr>
              <a:t>1,000+ MW</a:t>
            </a:r>
          </a:p>
        </p:txBody>
      </p:sp>
      <p:sp>
        <p:nvSpPr>
          <p:cNvPr id="265" name="TextBox 264">
            <a:extLst>
              <a:ext uri="{FF2B5EF4-FFF2-40B4-BE49-F238E27FC236}">
                <a16:creationId xmlns:a16="http://schemas.microsoft.com/office/drawing/2014/main" id="{36E3D090-133F-7279-232A-5874ECE34A25}"/>
              </a:ext>
            </a:extLst>
          </p:cNvPr>
          <p:cNvSpPr txBox="1"/>
          <p:nvPr/>
        </p:nvSpPr>
        <p:spPr>
          <a:xfrm>
            <a:off x="6242328" y="4525551"/>
            <a:ext cx="858568" cy="246221"/>
          </a:xfrm>
          <a:prstGeom prst="rect">
            <a:avLst/>
          </a:prstGeom>
          <a:noFill/>
          <a:ln>
            <a:noFill/>
          </a:ln>
        </p:spPr>
        <p:txBody>
          <a:bodyPr wrap="square" lIns="45720" rIns="45720" rtlCol="0">
            <a:spAutoFit/>
          </a:bodyPr>
          <a:lstStyle/>
          <a:p>
            <a:pPr>
              <a:spcBef>
                <a:spcPts val="300"/>
              </a:spcBef>
              <a:spcAft>
                <a:spcPts val="300"/>
              </a:spcAft>
              <a:buClr>
                <a:srgbClr val="26BCD7"/>
              </a:buClr>
              <a:buSzPct val="100000"/>
              <a:defRPr/>
            </a:pPr>
            <a:r>
              <a:rPr lang="en-US" sz="1000" b="1">
                <a:solidFill>
                  <a:srgbClr val="333333"/>
                </a:solidFill>
                <a:cs typeface="Arial" panose="020B0604020202020204" pitchFamily="34" charset="0"/>
              </a:rPr>
              <a:t> 500-999 MW</a:t>
            </a:r>
          </a:p>
        </p:txBody>
      </p:sp>
      <p:sp>
        <p:nvSpPr>
          <p:cNvPr id="266" name="Flowchart: Connector 232">
            <a:extLst>
              <a:ext uri="{FF2B5EF4-FFF2-40B4-BE49-F238E27FC236}">
                <a16:creationId xmlns:a16="http://schemas.microsoft.com/office/drawing/2014/main" id="{816AC3E1-5C34-7092-F59E-241724871ECE}"/>
              </a:ext>
            </a:extLst>
          </p:cNvPr>
          <p:cNvSpPr>
            <a:spLocks noChangeAspect="1"/>
          </p:cNvSpPr>
          <p:nvPr/>
        </p:nvSpPr>
        <p:spPr>
          <a:xfrm>
            <a:off x="6121947" y="4588452"/>
            <a:ext cx="137160" cy="137160"/>
          </a:xfrm>
          <a:prstGeom prst="flowChartConnector">
            <a:avLst/>
          </a:prstGeom>
          <a:solidFill>
            <a:srgbClr val="FFFFFF"/>
          </a:solidFill>
          <a:ln w="19050" cap="flat" cmpd="sng" algn="ctr">
            <a:solidFill>
              <a:srgbClr val="25BCD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7" name="Flowchart: Connector 233">
            <a:extLst>
              <a:ext uri="{FF2B5EF4-FFF2-40B4-BE49-F238E27FC236}">
                <a16:creationId xmlns:a16="http://schemas.microsoft.com/office/drawing/2014/main" id="{FAD384F6-BA46-31D3-32BC-C87EBB8185E4}"/>
              </a:ext>
            </a:extLst>
          </p:cNvPr>
          <p:cNvSpPr>
            <a:spLocks noChangeAspect="1"/>
          </p:cNvSpPr>
          <p:nvPr/>
        </p:nvSpPr>
        <p:spPr>
          <a:xfrm>
            <a:off x="6167667" y="4841433"/>
            <a:ext cx="45720" cy="45720"/>
          </a:xfrm>
          <a:prstGeom prst="flowChartConnector">
            <a:avLst/>
          </a:prstGeom>
          <a:solidFill>
            <a:srgbClr val="FFFFFF"/>
          </a:solidFill>
          <a:ln w="19050"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8" name="TextBox 267">
            <a:extLst>
              <a:ext uri="{FF2B5EF4-FFF2-40B4-BE49-F238E27FC236}">
                <a16:creationId xmlns:a16="http://schemas.microsoft.com/office/drawing/2014/main" id="{750A7D5B-CAA3-0741-09CA-6CCE7D21B2B0}"/>
              </a:ext>
            </a:extLst>
          </p:cNvPr>
          <p:cNvSpPr txBox="1"/>
          <p:nvPr/>
        </p:nvSpPr>
        <p:spPr>
          <a:xfrm>
            <a:off x="6223078" y="4745102"/>
            <a:ext cx="679032" cy="246221"/>
          </a:xfrm>
          <a:prstGeom prst="rect">
            <a:avLst/>
          </a:prstGeom>
          <a:noFill/>
          <a:ln>
            <a:noFill/>
          </a:ln>
        </p:spPr>
        <p:txBody>
          <a:bodyPr wrap="square" lIns="45720" rIns="45720" rtlCol="0">
            <a:spAutoFit/>
          </a:bodyPr>
          <a:lstStyle/>
          <a:p>
            <a:pPr>
              <a:spcBef>
                <a:spcPts val="300"/>
              </a:spcBef>
              <a:spcAft>
                <a:spcPts val="300"/>
              </a:spcAft>
              <a:buClr>
                <a:srgbClr val="26BCD7"/>
              </a:buClr>
              <a:buSzPct val="100000"/>
              <a:defRPr/>
            </a:pPr>
            <a:r>
              <a:rPr lang="en-US" sz="1000" b="1">
                <a:solidFill>
                  <a:srgbClr val="333333"/>
                </a:solidFill>
                <a:cs typeface="Arial" panose="020B0604020202020204" pitchFamily="34" charset="0"/>
              </a:rPr>
              <a:t> &lt;500 MW</a:t>
            </a:r>
          </a:p>
        </p:txBody>
      </p:sp>
      <p:sp>
        <p:nvSpPr>
          <p:cNvPr id="269" name="Flowchart: Connector 235">
            <a:extLst>
              <a:ext uri="{FF2B5EF4-FFF2-40B4-BE49-F238E27FC236}">
                <a16:creationId xmlns:a16="http://schemas.microsoft.com/office/drawing/2014/main" id="{9C40B370-56AA-53D0-A4CB-3C075AE7E79A}"/>
              </a:ext>
            </a:extLst>
          </p:cNvPr>
          <p:cNvSpPr>
            <a:spLocks noChangeAspect="1"/>
          </p:cNvSpPr>
          <p:nvPr/>
        </p:nvSpPr>
        <p:spPr>
          <a:xfrm>
            <a:off x="3622422" y="4565592"/>
            <a:ext cx="45720" cy="45720"/>
          </a:xfrm>
          <a:prstGeom prst="flowChartConnector">
            <a:avLst/>
          </a:prstGeom>
          <a:solidFill>
            <a:srgbClr val="A05EB5"/>
          </a:solidFill>
          <a:ln w="12700" cap="flat" cmpd="sng" algn="ctr">
            <a:solidFill>
              <a:srgbClr val="A05EB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0" name="Flowchart: Connector 236">
            <a:extLst>
              <a:ext uri="{FF2B5EF4-FFF2-40B4-BE49-F238E27FC236}">
                <a16:creationId xmlns:a16="http://schemas.microsoft.com/office/drawing/2014/main" id="{E14E1E61-0165-30C4-6127-B178577F8791}"/>
              </a:ext>
            </a:extLst>
          </p:cNvPr>
          <p:cNvSpPr>
            <a:spLocks noChangeAspect="1"/>
          </p:cNvSpPr>
          <p:nvPr/>
        </p:nvSpPr>
        <p:spPr>
          <a:xfrm>
            <a:off x="5764925" y="4864293"/>
            <a:ext cx="45720" cy="45720"/>
          </a:xfrm>
          <a:prstGeom prst="flowChartConnector">
            <a:avLst/>
          </a:prstGeom>
          <a:solidFill>
            <a:srgbClr val="A05EB5"/>
          </a:solidFill>
          <a:ln w="12700" cap="flat" cmpd="sng" algn="ctr">
            <a:solidFill>
              <a:srgbClr val="A05EB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1" name="TextBox 270">
            <a:extLst>
              <a:ext uri="{FF2B5EF4-FFF2-40B4-BE49-F238E27FC236}">
                <a16:creationId xmlns:a16="http://schemas.microsoft.com/office/drawing/2014/main" id="{1D599271-8364-F7A7-518C-E4478BC3E7A3}"/>
              </a:ext>
            </a:extLst>
          </p:cNvPr>
          <p:cNvSpPr txBox="1"/>
          <p:nvPr/>
        </p:nvSpPr>
        <p:spPr>
          <a:xfrm>
            <a:off x="4223282" y="3715008"/>
            <a:ext cx="937467" cy="369332"/>
          </a:xfrm>
          <a:prstGeom prst="rect">
            <a:avLst/>
          </a:prstGeom>
          <a:noFill/>
          <a:ln>
            <a:noFill/>
          </a:ln>
        </p:spPr>
        <p:txBody>
          <a:bodyPr wrap="square" lIns="45720" rIns="45720" rtlCol="0">
            <a:spAutoFit/>
          </a:bodyPr>
          <a:lstStyle/>
          <a:p>
            <a:pPr algn="r">
              <a:spcBef>
                <a:spcPts val="300"/>
              </a:spcBef>
              <a:spcAft>
                <a:spcPts val="300"/>
              </a:spcAft>
              <a:buClr>
                <a:srgbClr val="26BCD7"/>
              </a:buClr>
              <a:buSzPct val="100000"/>
              <a:defRPr/>
            </a:pPr>
            <a:r>
              <a:rPr lang="en-US" sz="900" b="1">
                <a:solidFill>
                  <a:srgbClr val="333333"/>
                </a:solidFill>
                <a:cs typeface="Arial" panose="020B0604020202020204" pitchFamily="34" charset="0"/>
              </a:rPr>
              <a:t>Johnsonville</a:t>
            </a:r>
            <a:br>
              <a:rPr lang="en-US" sz="900" b="1">
                <a:solidFill>
                  <a:srgbClr val="333333"/>
                </a:solidFill>
                <a:cs typeface="Arial" panose="020B0604020202020204" pitchFamily="34" charset="0"/>
              </a:rPr>
            </a:br>
            <a:r>
              <a:rPr lang="en-US" sz="900" b="1">
                <a:solidFill>
                  <a:srgbClr val="333333"/>
                </a:solidFill>
                <a:cs typeface="Arial" panose="020B0604020202020204" pitchFamily="34" charset="0"/>
              </a:rPr>
              <a:t>(754 MW)</a:t>
            </a:r>
          </a:p>
        </p:txBody>
      </p:sp>
      <p:sp>
        <p:nvSpPr>
          <p:cNvPr id="272" name="TextBox 271">
            <a:extLst>
              <a:ext uri="{FF2B5EF4-FFF2-40B4-BE49-F238E27FC236}">
                <a16:creationId xmlns:a16="http://schemas.microsoft.com/office/drawing/2014/main" id="{CF2FFACF-9F5F-D204-708F-355C11666384}"/>
              </a:ext>
            </a:extLst>
          </p:cNvPr>
          <p:cNvSpPr txBox="1"/>
          <p:nvPr/>
        </p:nvSpPr>
        <p:spPr>
          <a:xfrm>
            <a:off x="2249435" y="2983798"/>
            <a:ext cx="1342481" cy="369332"/>
          </a:xfrm>
          <a:prstGeom prst="rect">
            <a:avLst/>
          </a:prstGeom>
          <a:noFill/>
          <a:ln>
            <a:noFill/>
          </a:ln>
        </p:spPr>
        <p:txBody>
          <a:bodyPr wrap="square" lIns="45720" rIns="45720" rtlCol="0">
            <a:spAutoFit/>
          </a:bodyPr>
          <a:lstStyle/>
          <a:p>
            <a:pPr>
              <a:spcBef>
                <a:spcPts val="300"/>
              </a:spcBef>
              <a:spcAft>
                <a:spcPts val="300"/>
              </a:spcAft>
              <a:buClr>
                <a:srgbClr val="26BCD7"/>
              </a:buClr>
              <a:buSzPct val="100000"/>
              <a:defRPr/>
            </a:pPr>
            <a:r>
              <a:rPr lang="en-US" sz="900" b="1">
                <a:solidFill>
                  <a:srgbClr val="333333"/>
                </a:solidFill>
                <a:cs typeface="Arial" panose="020B0604020202020204" pitchFamily="34" charset="0"/>
              </a:rPr>
              <a:t>Intermountain Power</a:t>
            </a:r>
            <a:br>
              <a:rPr lang="en-US" sz="900" b="1">
                <a:solidFill>
                  <a:srgbClr val="333333"/>
                </a:solidFill>
                <a:cs typeface="Arial" panose="020B0604020202020204" pitchFamily="34" charset="0"/>
              </a:rPr>
            </a:br>
            <a:r>
              <a:rPr lang="en-US" sz="900" b="1">
                <a:solidFill>
                  <a:srgbClr val="333333"/>
                </a:solidFill>
                <a:cs typeface="Arial" panose="020B0604020202020204" pitchFamily="34" charset="0"/>
              </a:rPr>
              <a:t>(1,800 MW)</a:t>
            </a:r>
          </a:p>
        </p:txBody>
      </p:sp>
      <p:sp>
        <p:nvSpPr>
          <p:cNvPr id="273" name="TextBox 272">
            <a:extLst>
              <a:ext uri="{FF2B5EF4-FFF2-40B4-BE49-F238E27FC236}">
                <a16:creationId xmlns:a16="http://schemas.microsoft.com/office/drawing/2014/main" id="{410E59B2-5364-D696-FDC4-F03E216CEF7B}"/>
              </a:ext>
            </a:extLst>
          </p:cNvPr>
          <p:cNvSpPr txBox="1"/>
          <p:nvPr/>
        </p:nvSpPr>
        <p:spPr>
          <a:xfrm>
            <a:off x="5680791" y="2636224"/>
            <a:ext cx="713070" cy="369332"/>
          </a:xfrm>
          <a:prstGeom prst="rect">
            <a:avLst/>
          </a:prstGeom>
          <a:noFill/>
          <a:ln>
            <a:noFill/>
          </a:ln>
        </p:spPr>
        <p:txBody>
          <a:bodyPr wrap="square" lIns="0" rIns="0" rtlCol="0">
            <a:spAutoFit/>
          </a:bodyPr>
          <a:lstStyle/>
          <a:p>
            <a:pPr algn="ctr">
              <a:spcBef>
                <a:spcPts val="300"/>
              </a:spcBef>
              <a:spcAft>
                <a:spcPts val="300"/>
              </a:spcAft>
              <a:buClr>
                <a:srgbClr val="26BCD7"/>
              </a:buClr>
              <a:buSzPct val="100000"/>
              <a:defRPr/>
            </a:pPr>
            <a:r>
              <a:rPr lang="en-US" sz="900" b="1">
                <a:solidFill>
                  <a:srgbClr val="333333"/>
                </a:solidFill>
                <a:cs typeface="Arial" panose="020B0604020202020204" pitchFamily="34" charset="0"/>
              </a:rPr>
              <a:t>Eddystone</a:t>
            </a:r>
            <a:br>
              <a:rPr lang="en-US" sz="900" b="1">
                <a:solidFill>
                  <a:srgbClr val="333333"/>
                </a:solidFill>
                <a:cs typeface="Arial" panose="020B0604020202020204" pitchFamily="34" charset="0"/>
              </a:rPr>
            </a:br>
            <a:r>
              <a:rPr lang="en-US" sz="900" b="1">
                <a:solidFill>
                  <a:srgbClr val="333333"/>
                </a:solidFill>
                <a:cs typeface="Arial" panose="020B0604020202020204" pitchFamily="34" charset="0"/>
              </a:rPr>
              <a:t>(760 MW)</a:t>
            </a:r>
          </a:p>
        </p:txBody>
      </p:sp>
      <p:sp>
        <p:nvSpPr>
          <p:cNvPr id="274" name="TextBox 273">
            <a:extLst>
              <a:ext uri="{FF2B5EF4-FFF2-40B4-BE49-F238E27FC236}">
                <a16:creationId xmlns:a16="http://schemas.microsoft.com/office/drawing/2014/main" id="{FEEA1905-6554-D258-67ED-213E72348A56}"/>
              </a:ext>
            </a:extLst>
          </p:cNvPr>
          <p:cNvSpPr txBox="1"/>
          <p:nvPr/>
        </p:nvSpPr>
        <p:spPr>
          <a:xfrm>
            <a:off x="5004377" y="2364031"/>
            <a:ext cx="752770" cy="369332"/>
          </a:xfrm>
          <a:prstGeom prst="rect">
            <a:avLst/>
          </a:prstGeom>
          <a:noFill/>
          <a:ln>
            <a:noFill/>
          </a:ln>
        </p:spPr>
        <p:txBody>
          <a:bodyPr wrap="square" lIns="0" rIns="0" rtlCol="0">
            <a:spAutoFit/>
          </a:bodyPr>
          <a:lstStyle/>
          <a:p>
            <a:pPr algn="ctr">
              <a:spcBef>
                <a:spcPts val="300"/>
              </a:spcBef>
              <a:spcAft>
                <a:spcPts val="300"/>
              </a:spcAft>
              <a:buClr>
                <a:srgbClr val="26BCD7"/>
              </a:buClr>
              <a:buSzPct val="100000"/>
              <a:defRPr/>
            </a:pPr>
            <a:r>
              <a:rPr lang="en-US" sz="900" b="1">
                <a:solidFill>
                  <a:srgbClr val="333333"/>
                </a:solidFill>
                <a:cs typeface="Arial" panose="020B0604020202020204" pitchFamily="34" charset="0"/>
              </a:rPr>
              <a:t>JH Campbell</a:t>
            </a:r>
            <a:br>
              <a:rPr lang="en-US" sz="900" b="1">
                <a:solidFill>
                  <a:srgbClr val="333333"/>
                </a:solidFill>
                <a:cs typeface="Arial" panose="020B0604020202020204" pitchFamily="34" charset="0"/>
              </a:rPr>
            </a:br>
            <a:r>
              <a:rPr lang="en-US" sz="900" b="1">
                <a:solidFill>
                  <a:srgbClr val="333333"/>
                </a:solidFill>
                <a:cs typeface="Arial" panose="020B0604020202020204" pitchFamily="34" charset="0"/>
              </a:rPr>
              <a:t>(1,331 MW)</a:t>
            </a:r>
          </a:p>
        </p:txBody>
      </p:sp>
      <p:sp>
        <p:nvSpPr>
          <p:cNvPr id="275" name="TextBox 274">
            <a:extLst>
              <a:ext uri="{FF2B5EF4-FFF2-40B4-BE49-F238E27FC236}">
                <a16:creationId xmlns:a16="http://schemas.microsoft.com/office/drawing/2014/main" id="{88F05647-D64D-7650-9F52-9021916F5D53}"/>
              </a:ext>
            </a:extLst>
          </p:cNvPr>
          <p:cNvSpPr txBox="1"/>
          <p:nvPr/>
        </p:nvSpPr>
        <p:spPr>
          <a:xfrm>
            <a:off x="5160749" y="3033328"/>
            <a:ext cx="985088" cy="369332"/>
          </a:xfrm>
          <a:prstGeom prst="rect">
            <a:avLst/>
          </a:prstGeom>
          <a:noFill/>
          <a:ln>
            <a:noFill/>
          </a:ln>
        </p:spPr>
        <p:txBody>
          <a:bodyPr wrap="square" lIns="45720" rIns="45720" rtlCol="0">
            <a:spAutoFit/>
          </a:bodyPr>
          <a:lstStyle/>
          <a:p>
            <a:pPr>
              <a:spcBef>
                <a:spcPts val="300"/>
              </a:spcBef>
              <a:spcAft>
                <a:spcPts val="300"/>
              </a:spcAft>
              <a:buClr>
                <a:srgbClr val="26BCD7"/>
              </a:buClr>
              <a:buSzPct val="100000"/>
              <a:defRPr/>
            </a:pPr>
            <a:r>
              <a:rPr lang="en-US" sz="900" b="1">
                <a:solidFill>
                  <a:srgbClr val="333333"/>
                </a:solidFill>
                <a:cs typeface="Arial" panose="020B0604020202020204" pitchFamily="34" charset="0"/>
              </a:rPr>
              <a:t>RM Schahfer</a:t>
            </a:r>
            <a:br>
              <a:rPr lang="en-US" sz="900" b="1">
                <a:solidFill>
                  <a:srgbClr val="333333"/>
                </a:solidFill>
                <a:cs typeface="Arial" panose="020B0604020202020204" pitchFamily="34" charset="0"/>
              </a:rPr>
            </a:br>
            <a:r>
              <a:rPr lang="en-US" sz="900" b="1">
                <a:solidFill>
                  <a:srgbClr val="333333"/>
                </a:solidFill>
                <a:cs typeface="Arial" panose="020B0604020202020204" pitchFamily="34" charset="0"/>
              </a:rPr>
              <a:t>(722 MW)</a:t>
            </a:r>
          </a:p>
        </p:txBody>
      </p:sp>
      <p:sp>
        <p:nvSpPr>
          <p:cNvPr id="276" name="TextBox 275">
            <a:extLst>
              <a:ext uri="{FF2B5EF4-FFF2-40B4-BE49-F238E27FC236}">
                <a16:creationId xmlns:a16="http://schemas.microsoft.com/office/drawing/2014/main" id="{7E591AFC-381D-230E-DBAF-F2A0EEE26F6A}"/>
              </a:ext>
            </a:extLst>
          </p:cNvPr>
          <p:cNvSpPr txBox="1"/>
          <p:nvPr/>
        </p:nvSpPr>
        <p:spPr>
          <a:xfrm>
            <a:off x="3569968" y="2959305"/>
            <a:ext cx="1061476" cy="369332"/>
          </a:xfrm>
          <a:prstGeom prst="rect">
            <a:avLst/>
          </a:prstGeom>
          <a:noFill/>
          <a:ln>
            <a:noFill/>
          </a:ln>
        </p:spPr>
        <p:txBody>
          <a:bodyPr wrap="square" lIns="45720" rIns="45720" rtlCol="0">
            <a:spAutoFit/>
          </a:bodyPr>
          <a:lstStyle/>
          <a:p>
            <a:pPr algn="r">
              <a:spcBef>
                <a:spcPts val="300"/>
              </a:spcBef>
              <a:spcAft>
                <a:spcPts val="300"/>
              </a:spcAft>
              <a:buClr>
                <a:srgbClr val="26BCD7"/>
              </a:buClr>
              <a:buSzPct val="100000"/>
              <a:defRPr/>
            </a:pPr>
            <a:r>
              <a:rPr lang="en-US" sz="900" b="1">
                <a:solidFill>
                  <a:srgbClr val="333333"/>
                </a:solidFill>
                <a:cs typeface="Arial" panose="020B0604020202020204" pitchFamily="34" charset="0"/>
              </a:rPr>
              <a:t>Elwood Energy</a:t>
            </a:r>
            <a:br>
              <a:rPr lang="en-US" sz="900" b="1">
                <a:solidFill>
                  <a:srgbClr val="333333"/>
                </a:solidFill>
                <a:cs typeface="Arial" panose="020B0604020202020204" pitchFamily="34" charset="0"/>
              </a:rPr>
            </a:br>
            <a:r>
              <a:rPr lang="en-US" sz="900" b="1">
                <a:solidFill>
                  <a:srgbClr val="333333"/>
                </a:solidFill>
                <a:cs typeface="Arial" panose="020B0604020202020204" pitchFamily="34" charset="0"/>
              </a:rPr>
              <a:t>(1,350 MW)</a:t>
            </a:r>
          </a:p>
        </p:txBody>
      </p:sp>
      <p:sp>
        <p:nvSpPr>
          <p:cNvPr id="277" name="TextBox 276">
            <a:extLst>
              <a:ext uri="{FF2B5EF4-FFF2-40B4-BE49-F238E27FC236}">
                <a16:creationId xmlns:a16="http://schemas.microsoft.com/office/drawing/2014/main" id="{E91D576C-2969-E160-5522-72EB51CD921F}"/>
              </a:ext>
            </a:extLst>
          </p:cNvPr>
          <p:cNvSpPr txBox="1"/>
          <p:nvPr/>
        </p:nvSpPr>
        <p:spPr>
          <a:xfrm>
            <a:off x="1550029" y="1726583"/>
            <a:ext cx="1311060" cy="369332"/>
          </a:xfrm>
          <a:prstGeom prst="rect">
            <a:avLst/>
          </a:prstGeom>
          <a:noFill/>
          <a:ln>
            <a:noFill/>
          </a:ln>
        </p:spPr>
        <p:txBody>
          <a:bodyPr wrap="square" lIns="45720" rIns="45720" rtlCol="0">
            <a:spAutoFit/>
          </a:bodyPr>
          <a:lstStyle/>
          <a:p>
            <a:pPr>
              <a:spcBef>
                <a:spcPts val="300"/>
              </a:spcBef>
              <a:spcAft>
                <a:spcPts val="300"/>
              </a:spcAft>
              <a:buClr>
                <a:srgbClr val="26BCD7"/>
              </a:buClr>
              <a:buSzPct val="100000"/>
              <a:defRPr/>
            </a:pPr>
            <a:r>
              <a:rPr lang="en-US" sz="900" b="1">
                <a:solidFill>
                  <a:srgbClr val="333333"/>
                </a:solidFill>
                <a:cs typeface="Arial" panose="020B0604020202020204" pitchFamily="34" charset="0"/>
              </a:rPr>
              <a:t>Transalta Centralia</a:t>
            </a:r>
            <a:br>
              <a:rPr lang="en-US" sz="900" b="1">
                <a:solidFill>
                  <a:srgbClr val="333333"/>
                </a:solidFill>
                <a:cs typeface="Arial" panose="020B0604020202020204" pitchFamily="34" charset="0"/>
              </a:rPr>
            </a:br>
            <a:r>
              <a:rPr lang="en-US" sz="900" b="1">
                <a:solidFill>
                  <a:srgbClr val="333333"/>
                </a:solidFill>
                <a:cs typeface="Arial" panose="020B0604020202020204" pitchFamily="34" charset="0"/>
              </a:rPr>
              <a:t>(670 MW)</a:t>
            </a:r>
          </a:p>
        </p:txBody>
      </p:sp>
      <p:sp>
        <p:nvSpPr>
          <p:cNvPr id="278" name="TextBox 277">
            <a:extLst>
              <a:ext uri="{FF2B5EF4-FFF2-40B4-BE49-F238E27FC236}">
                <a16:creationId xmlns:a16="http://schemas.microsoft.com/office/drawing/2014/main" id="{032623CB-FEA9-5700-9B3D-562DE4E2D739}"/>
              </a:ext>
            </a:extLst>
          </p:cNvPr>
          <p:cNvSpPr txBox="1"/>
          <p:nvPr/>
        </p:nvSpPr>
        <p:spPr>
          <a:xfrm>
            <a:off x="4155319" y="2130340"/>
            <a:ext cx="977191" cy="507831"/>
          </a:xfrm>
          <a:prstGeom prst="rect">
            <a:avLst/>
          </a:prstGeom>
          <a:noFill/>
          <a:ln>
            <a:noFill/>
          </a:ln>
        </p:spPr>
        <p:txBody>
          <a:bodyPr wrap="square" lIns="45720" rIns="45720" rtlCol="0">
            <a:spAutoFit/>
          </a:bodyPr>
          <a:lstStyle/>
          <a:p>
            <a:pPr algn="ctr">
              <a:spcBef>
                <a:spcPts val="300"/>
              </a:spcBef>
              <a:spcAft>
                <a:spcPts val="300"/>
              </a:spcAft>
              <a:buClr>
                <a:srgbClr val="26BCD7"/>
              </a:buClr>
              <a:buSzPct val="100000"/>
              <a:defRPr/>
            </a:pPr>
            <a:r>
              <a:rPr lang="en-US" sz="900" b="1">
                <a:solidFill>
                  <a:srgbClr val="333333"/>
                </a:solidFill>
                <a:cs typeface="Arial" panose="020B0604020202020204" pitchFamily="34" charset="0"/>
              </a:rPr>
              <a:t>South Oak Creek</a:t>
            </a:r>
            <a:br>
              <a:rPr lang="en-US" sz="900" b="1">
                <a:solidFill>
                  <a:srgbClr val="333333"/>
                </a:solidFill>
                <a:cs typeface="Arial" panose="020B0604020202020204" pitchFamily="34" charset="0"/>
              </a:rPr>
            </a:br>
            <a:r>
              <a:rPr lang="en-US" sz="900" b="1">
                <a:solidFill>
                  <a:srgbClr val="333333"/>
                </a:solidFill>
                <a:cs typeface="Arial" panose="020B0604020202020204" pitchFamily="34" charset="0"/>
              </a:rPr>
              <a:t>(616 MW)</a:t>
            </a:r>
          </a:p>
        </p:txBody>
      </p:sp>
      <p:sp>
        <p:nvSpPr>
          <p:cNvPr id="279" name="Rectangle 278">
            <a:extLst>
              <a:ext uri="{FF2B5EF4-FFF2-40B4-BE49-F238E27FC236}">
                <a16:creationId xmlns:a16="http://schemas.microsoft.com/office/drawing/2014/main" id="{93A77F62-7FF5-4AEA-6819-5BB9D93C02BB}"/>
              </a:ext>
            </a:extLst>
          </p:cNvPr>
          <p:cNvSpPr/>
          <p:nvPr/>
        </p:nvSpPr>
        <p:spPr>
          <a:xfrm>
            <a:off x="6410263" y="2993322"/>
            <a:ext cx="560886" cy="686926"/>
          </a:xfrm>
          <a:prstGeom prst="rect">
            <a:avLst/>
          </a:prstGeom>
          <a:noFill/>
          <a:ln w="12700" cap="flat" cmpd="sng" algn="ctr">
            <a:solidFill>
              <a:srgbClr val="5E5F62"/>
            </a:solidFill>
            <a:prstDash val="sysDot"/>
            <a:miter lim="800000"/>
          </a:ln>
          <a:effectLst/>
        </p:spPr>
        <p:txBody>
          <a:bodyPr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0" i="1" u="none" strike="noStrike" kern="0" cap="none" spc="0" normalizeH="0" baseline="0" noProof="0">
                <a:ln>
                  <a:noFill/>
                </a:ln>
                <a:solidFill>
                  <a:srgbClr val="333333"/>
                </a:solidFill>
                <a:effectLst/>
                <a:uLnTx/>
                <a:uFillTx/>
                <a:latin typeface="Arial" panose="020B0604020202020204"/>
                <a:ea typeface="+mn-ea"/>
                <a:cs typeface="+mn-cs"/>
              </a:rPr>
              <a:t>RMR Pending</a:t>
            </a:r>
          </a:p>
        </p:txBody>
      </p:sp>
      <p:sp>
        <p:nvSpPr>
          <p:cNvPr id="280" name="Content Placeholder 13">
            <a:extLst>
              <a:ext uri="{FF2B5EF4-FFF2-40B4-BE49-F238E27FC236}">
                <a16:creationId xmlns:a16="http://schemas.microsoft.com/office/drawing/2014/main" id="{4860BC2D-798D-6DB7-7B75-A317074BAE0B}"/>
              </a:ext>
            </a:extLst>
          </p:cNvPr>
          <p:cNvSpPr txBox="1">
            <a:spLocks/>
          </p:cNvSpPr>
          <p:nvPr/>
        </p:nvSpPr>
        <p:spPr>
          <a:xfrm>
            <a:off x="477795" y="5835871"/>
            <a:ext cx="4034399" cy="279400"/>
          </a:xfrm>
          <a:prstGeom prst="rect">
            <a:avLst/>
          </a:prstGeom>
        </p:spPr>
        <p:txBody>
          <a:bodyPr vert="horz" lIns="0" tIns="45720" rIns="0" bIns="45720" rtlCol="0" anchor="b" anchorCtr="0">
            <a:noAutofit/>
          </a:bodyPr>
          <a:lstStyle>
            <a:lvl1pPr marL="0" indent="0" algn="r" defTabSz="914400" rtl="0" eaLnBrk="1" latinLnBrk="0" hangingPunct="1">
              <a:lnSpc>
                <a:spcPct val="90000"/>
              </a:lnSpc>
              <a:spcBef>
                <a:spcPts val="250"/>
              </a:spcBef>
              <a:spcAft>
                <a:spcPts val="250"/>
              </a:spcAft>
              <a:buFont typeface="Arial" panose="020B0604020202020204" pitchFamily="34" charset="0"/>
              <a:buNone/>
              <a:defRPr lang="en-US" sz="800" b="1" kern="1200">
                <a:solidFill>
                  <a:schemeClr val="tx1"/>
                </a:solidFill>
                <a:latin typeface="Arial" panose="020B0604020202020204" pitchFamily="34" charset="0"/>
                <a:ea typeface="+mn-ea"/>
                <a:cs typeface="Arial" panose="020B0604020202020204" pitchFamily="34" charset="0"/>
              </a:defRPr>
            </a:lvl1pPr>
            <a:lvl2pPr marL="228600" indent="-228600" algn="r"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700" kern="1200">
                <a:solidFill>
                  <a:schemeClr val="tx1"/>
                </a:solidFill>
                <a:latin typeface="Arial" panose="020B0604020202020204" pitchFamily="34" charset="0"/>
                <a:ea typeface="+mn-ea"/>
                <a:cs typeface="Arial" panose="020B0604020202020204" pitchFamily="34" charset="0"/>
              </a:defRPr>
            </a:lvl2pPr>
            <a:lvl3pPr marL="569913"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3pPr>
            <a:lvl4pPr marL="914400" indent="-228600" algn="r"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4pPr>
            <a:lvl5pPr marL="1258888" indent="-228600" algn="r"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7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800" b="1"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Sources: </a:t>
            </a:r>
            <a:r>
              <a:rPr kumimoji="0" lang="en-US" sz="800" b="0" i="0" u="none" strike="noStrike" kern="1200" cap="none" spc="0" normalizeH="0" baseline="0" noProof="0">
                <a:ln>
                  <a:noFill/>
                </a:ln>
                <a:solidFill>
                  <a:srgbClr val="5E5F62"/>
                </a:solidFill>
                <a:effectLst/>
                <a:uLnTx/>
                <a:uFillTx/>
                <a:latin typeface="Arial" panose="020B0604020202020204" pitchFamily="34" charset="0"/>
                <a:ea typeface="+mn-ea"/>
                <a:cs typeface="Arial" panose="020B0604020202020204" pitchFamily="34" charset="0"/>
              </a:rPr>
              <a:t>EIA; ScottMadden research</a:t>
            </a:r>
          </a:p>
        </p:txBody>
      </p:sp>
      <p:graphicFrame>
        <p:nvGraphicFramePr>
          <p:cNvPr id="281" name="Table 280">
            <a:extLst>
              <a:ext uri="{FF2B5EF4-FFF2-40B4-BE49-F238E27FC236}">
                <a16:creationId xmlns:a16="http://schemas.microsoft.com/office/drawing/2014/main" id="{B71DE516-C4B8-8A92-3DE5-86F21E92C1E5}"/>
              </a:ext>
            </a:extLst>
          </p:cNvPr>
          <p:cNvGraphicFramePr>
            <a:graphicFrameLocks noGrp="1"/>
          </p:cNvGraphicFramePr>
          <p:nvPr>
            <p:extLst>
              <p:ext uri="{D42A27DB-BD31-4B8C-83A1-F6EECF244321}">
                <p14:modId xmlns:p14="http://schemas.microsoft.com/office/powerpoint/2010/main" val="2920623449"/>
              </p:ext>
            </p:extLst>
          </p:nvPr>
        </p:nvGraphicFramePr>
        <p:xfrm>
          <a:off x="4417378" y="5139653"/>
          <a:ext cx="1061803" cy="621792"/>
        </p:xfrm>
        <a:graphic>
          <a:graphicData uri="http://schemas.openxmlformats.org/drawingml/2006/table">
            <a:tbl>
              <a:tblPr firstRow="1" bandRow="1"/>
              <a:tblGrid>
                <a:gridCol w="235904">
                  <a:extLst>
                    <a:ext uri="{9D8B030D-6E8A-4147-A177-3AD203B41FA5}">
                      <a16:colId xmlns:a16="http://schemas.microsoft.com/office/drawing/2014/main" val="2098518100"/>
                    </a:ext>
                  </a:extLst>
                </a:gridCol>
                <a:gridCol w="825899">
                  <a:extLst>
                    <a:ext uri="{9D8B030D-6E8A-4147-A177-3AD203B41FA5}">
                      <a16:colId xmlns:a16="http://schemas.microsoft.com/office/drawing/2014/main" val="4002905159"/>
                    </a:ext>
                  </a:extLst>
                </a:gridCol>
              </a:tblGrid>
              <a:tr h="188535">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endParaRPr lang="en-US" sz="1000" b="1">
                        <a:solidFill>
                          <a:srgbClr val="333333"/>
                        </a:solidFill>
                      </a:endParaRPr>
                    </a:p>
                  </a:txBody>
                  <a:tcPr marL="45720" marR="45720"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E5F62"/>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US" sz="900" b="1">
                          <a:solidFill>
                            <a:srgbClr val="333333"/>
                          </a:solidFill>
                        </a:rPr>
                        <a:t>Petroleum</a:t>
                      </a:r>
                    </a:p>
                  </a:txBody>
                  <a:tcPr marL="45720" marR="45720"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84337640"/>
                  </a:ext>
                </a:extLst>
              </a:tr>
              <a:tr h="18853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endParaRPr lang="en-US" sz="1000" b="1">
                        <a:solidFill>
                          <a:srgbClr val="333333"/>
                        </a:solidFill>
                      </a:endParaRPr>
                    </a:p>
                  </a:txBody>
                  <a:tcPr marL="45720" marR="45720"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5BCD6"/>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en-US" sz="900" b="1">
                          <a:solidFill>
                            <a:srgbClr val="333333"/>
                          </a:solidFill>
                        </a:rPr>
                        <a:t>Natural Gas</a:t>
                      </a:r>
                    </a:p>
                  </a:txBody>
                  <a:tcPr marL="45720" marR="45720"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8613782"/>
                  </a:ext>
                </a:extLst>
              </a:tr>
              <a:tr h="18853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endParaRPr lang="en-US" sz="1000" b="1">
                        <a:solidFill>
                          <a:srgbClr val="333333"/>
                        </a:solidFill>
                      </a:endParaRPr>
                    </a:p>
                  </a:txBody>
                  <a:tcPr marL="45720" marR="45720"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05EB5"/>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en-US" sz="900" b="1">
                          <a:solidFill>
                            <a:srgbClr val="333333"/>
                          </a:solidFill>
                        </a:rPr>
                        <a:t>Coal</a:t>
                      </a:r>
                    </a:p>
                  </a:txBody>
                  <a:tcPr marL="45720" marR="45720" marT="27432" marB="27432">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3894405"/>
                  </a:ext>
                </a:extLst>
              </a:tr>
            </a:tbl>
          </a:graphicData>
        </a:graphic>
      </p:graphicFrame>
    </p:spTree>
    <p:extLst>
      <p:ext uri="{BB962C8B-B14F-4D97-AF65-F5344CB8AC3E}">
        <p14:creationId xmlns:p14="http://schemas.microsoft.com/office/powerpoint/2010/main" val="1875363635"/>
      </p:ext>
    </p:extLst>
  </p:cSld>
  <p:clrMapOvr>
    <a:masterClrMapping/>
  </p:clrMapOvr>
  <p:transition/>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33F351-0F8C-54C7-ECE3-A149FF7CE17B}"/>
              </a:ext>
            </a:extLst>
          </p:cNvPr>
          <p:cNvSpPr>
            <a:spLocks noGrp="1"/>
          </p:cNvSpPr>
          <p:nvPr>
            <p:ph type="sldNum" sz="quarter" idx="4"/>
          </p:nvPr>
        </p:nvSpPr>
        <p:spPr>
          <a:xfrm>
            <a:off x="11316230" y="6478890"/>
            <a:ext cx="411480" cy="384048"/>
          </a:xfrm>
        </p:spPr>
        <p:txBody>
          <a:bodyPr/>
          <a:lstStyle/>
          <a:p>
            <a:pPr lvl="0"/>
            <a:fld id="{9AA6D16A-0A68-8445-85DB-A0BE8CCB51C7}" type="slidenum">
              <a:rPr lang="en-US" noProof="0" smtClean="0"/>
              <a:pPr lvl="0"/>
              <a:t>21</a:t>
            </a:fld>
            <a:endParaRPr lang="en-US" noProof="0"/>
          </a:p>
        </p:txBody>
      </p:sp>
      <p:sp>
        <p:nvSpPr>
          <p:cNvPr id="3" name="Title 2">
            <a:extLst>
              <a:ext uri="{FF2B5EF4-FFF2-40B4-BE49-F238E27FC236}">
                <a16:creationId xmlns:a16="http://schemas.microsoft.com/office/drawing/2014/main" id="{31DF1BE6-983A-D81F-27F2-528628AC5B6E}"/>
              </a:ext>
            </a:extLst>
          </p:cNvPr>
          <p:cNvSpPr>
            <a:spLocks noGrp="1"/>
          </p:cNvSpPr>
          <p:nvPr>
            <p:ph type="title"/>
          </p:nvPr>
        </p:nvSpPr>
        <p:spPr>
          <a:xfrm>
            <a:off x="438912" y="475488"/>
            <a:ext cx="11311128" cy="457200"/>
          </a:xfrm>
        </p:spPr>
        <p:txBody>
          <a:bodyPr/>
          <a:lstStyle/>
          <a:p>
            <a:r>
              <a:rPr lang="en-US"/>
              <a:t>Retirement Deferrals: “You Keep Me Hangin’ On”</a:t>
            </a:r>
          </a:p>
        </p:txBody>
      </p:sp>
      <p:sp>
        <p:nvSpPr>
          <p:cNvPr id="4" name="Text Placeholder 3">
            <a:extLst>
              <a:ext uri="{FF2B5EF4-FFF2-40B4-BE49-F238E27FC236}">
                <a16:creationId xmlns:a16="http://schemas.microsoft.com/office/drawing/2014/main" id="{A5C4DFCC-6A98-2C4A-91C4-19123E8E3192}"/>
              </a:ext>
            </a:extLst>
          </p:cNvPr>
          <p:cNvSpPr>
            <a:spLocks noGrp="1"/>
          </p:cNvSpPr>
          <p:nvPr>
            <p:ph type="body" sz="quarter" idx="10"/>
          </p:nvPr>
        </p:nvSpPr>
        <p:spPr>
          <a:xfrm>
            <a:off x="438912" y="155448"/>
            <a:ext cx="11311128" cy="338328"/>
          </a:xfrm>
        </p:spPr>
        <p:txBody>
          <a:bodyPr/>
          <a:lstStyle/>
          <a:p>
            <a:r>
              <a:rPr lang="en-US"/>
              <a:t>07. Generation Retirements</a:t>
            </a:r>
          </a:p>
        </p:txBody>
      </p:sp>
      <p:sp>
        <p:nvSpPr>
          <p:cNvPr id="14" name="Content Placeholder 13">
            <a:extLst>
              <a:ext uri="{FF2B5EF4-FFF2-40B4-BE49-F238E27FC236}">
                <a16:creationId xmlns:a16="http://schemas.microsoft.com/office/drawing/2014/main" id="{D82FCC4B-4D60-1737-6870-5941A7101A51}"/>
              </a:ext>
            </a:extLst>
          </p:cNvPr>
          <p:cNvSpPr>
            <a:spLocks noGrp="1"/>
          </p:cNvSpPr>
          <p:nvPr>
            <p:ph sz="quarter" idx="12"/>
          </p:nvPr>
        </p:nvSpPr>
        <p:spPr>
          <a:xfrm>
            <a:off x="6391747" y="6382125"/>
            <a:ext cx="4796487" cy="279400"/>
          </a:xfrm>
        </p:spPr>
        <p:txBody>
          <a:bodyPr/>
          <a:lstStyle/>
          <a:p>
            <a:r>
              <a:rPr lang="en-US" sz="800" b="1"/>
              <a:t>Sources: </a:t>
            </a:r>
            <a:r>
              <a:rPr lang="en-US" sz="800" b="0"/>
              <a:t>EIA; S&amp;P Global Market Intelligence; industry news; company announcements</a:t>
            </a:r>
          </a:p>
        </p:txBody>
      </p:sp>
      <p:graphicFrame>
        <p:nvGraphicFramePr>
          <p:cNvPr id="10" name="Table 9">
            <a:extLst>
              <a:ext uri="{FF2B5EF4-FFF2-40B4-BE49-F238E27FC236}">
                <a16:creationId xmlns:a16="http://schemas.microsoft.com/office/drawing/2014/main" id="{1FF72D7B-44F7-9038-6134-500E188E799C}"/>
              </a:ext>
            </a:extLst>
          </p:cNvPr>
          <p:cNvGraphicFramePr>
            <a:graphicFrameLocks noGrp="1"/>
          </p:cNvGraphicFramePr>
          <p:nvPr>
            <p:extLst>
              <p:ext uri="{D42A27DB-BD31-4B8C-83A1-F6EECF244321}">
                <p14:modId xmlns:p14="http://schemas.microsoft.com/office/powerpoint/2010/main" val="1008542472"/>
              </p:ext>
            </p:extLst>
          </p:nvPr>
        </p:nvGraphicFramePr>
        <p:xfrm>
          <a:off x="4016309" y="1490472"/>
          <a:ext cx="7772400" cy="4549140"/>
        </p:xfrm>
        <a:graphic>
          <a:graphicData uri="http://schemas.openxmlformats.org/drawingml/2006/table">
            <a:tbl>
              <a:tblPr firstRow="1" bandCol="1">
                <a:tableStyleId>{0E3FDE45-AF77-4B5C-9715-49D594BDF05E}</a:tableStyleId>
              </a:tblPr>
              <a:tblGrid>
                <a:gridCol w="1463040">
                  <a:extLst>
                    <a:ext uri="{9D8B030D-6E8A-4147-A177-3AD203B41FA5}">
                      <a16:colId xmlns:a16="http://schemas.microsoft.com/office/drawing/2014/main" val="4293953032"/>
                    </a:ext>
                  </a:extLst>
                </a:gridCol>
                <a:gridCol w="1920240">
                  <a:extLst>
                    <a:ext uri="{9D8B030D-6E8A-4147-A177-3AD203B41FA5}">
                      <a16:colId xmlns:a16="http://schemas.microsoft.com/office/drawing/2014/main" val="2170988319"/>
                    </a:ext>
                  </a:extLst>
                </a:gridCol>
                <a:gridCol w="1463040">
                  <a:extLst>
                    <a:ext uri="{9D8B030D-6E8A-4147-A177-3AD203B41FA5}">
                      <a16:colId xmlns:a16="http://schemas.microsoft.com/office/drawing/2014/main" val="3933032658"/>
                    </a:ext>
                  </a:extLst>
                </a:gridCol>
                <a:gridCol w="1463040">
                  <a:extLst>
                    <a:ext uri="{9D8B030D-6E8A-4147-A177-3AD203B41FA5}">
                      <a16:colId xmlns:a16="http://schemas.microsoft.com/office/drawing/2014/main" val="1341739590"/>
                    </a:ext>
                  </a:extLst>
                </a:gridCol>
                <a:gridCol w="1463040">
                  <a:extLst>
                    <a:ext uri="{9D8B030D-6E8A-4147-A177-3AD203B41FA5}">
                      <a16:colId xmlns:a16="http://schemas.microsoft.com/office/drawing/2014/main" val="72948127"/>
                    </a:ext>
                  </a:extLst>
                </a:gridCol>
              </a:tblGrid>
              <a:tr h="266700">
                <a:tc>
                  <a:txBody>
                    <a:bodyPr/>
                    <a:lstStyle/>
                    <a:p>
                      <a:pPr algn="ctr"/>
                      <a:r>
                        <a:rPr lang="en-US" sz="1200" b="1">
                          <a:solidFill>
                            <a:schemeClr val="bg1"/>
                          </a:solidFill>
                        </a:rPr>
                        <a:t>Duke Energy</a:t>
                      </a:r>
                    </a:p>
                  </a:txBody>
                  <a:tcPr anchor="ctr">
                    <a:lnL>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22A9C2"/>
                    </a:solidFill>
                  </a:tcPr>
                </a:tc>
                <a:tc>
                  <a:txBody>
                    <a:bodyPr/>
                    <a:lstStyle/>
                    <a:p>
                      <a:pPr algn="ctr"/>
                      <a:r>
                        <a:rPr lang="en-US" sz="1200" b="1">
                          <a:solidFill>
                            <a:schemeClr val="bg1"/>
                          </a:solidFill>
                        </a:rPr>
                        <a:t>Rocky Mountain Power</a:t>
                      </a:r>
                      <a:br>
                        <a:rPr lang="en-US" sz="1200" b="1">
                          <a:solidFill>
                            <a:schemeClr val="bg1"/>
                          </a:solidFill>
                        </a:rPr>
                      </a:br>
                      <a:r>
                        <a:rPr lang="en-US" sz="1200" b="1">
                          <a:solidFill>
                            <a:schemeClr val="bg1"/>
                          </a:solidFill>
                        </a:rPr>
                        <a:t>(PacifiCorp)</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22A9C2"/>
                    </a:solidFill>
                  </a:tcPr>
                </a:tc>
                <a:tc>
                  <a:txBody>
                    <a:bodyPr/>
                    <a:lstStyle/>
                    <a:p>
                      <a:pPr algn="ctr"/>
                      <a:r>
                        <a:rPr lang="en-US" sz="1200" b="1">
                          <a:solidFill>
                            <a:schemeClr val="bg1"/>
                          </a:solidFill>
                        </a:rPr>
                        <a:t>Alliant Energy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22A9C2"/>
                    </a:solidFill>
                  </a:tcPr>
                </a:tc>
                <a:tc>
                  <a:txBody>
                    <a:bodyPr/>
                    <a:lstStyle/>
                    <a:p>
                      <a:pPr algn="ctr"/>
                      <a:r>
                        <a:rPr lang="en-US" sz="1200" b="1">
                          <a:solidFill>
                            <a:schemeClr val="bg1"/>
                          </a:solidFill>
                        </a:rPr>
                        <a:t>Talen Energy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22A9C2"/>
                    </a:solidFill>
                  </a:tcPr>
                </a:tc>
                <a:tc>
                  <a:txBody>
                    <a:bodyPr/>
                    <a:lstStyle/>
                    <a:p>
                      <a:pPr algn="ctr"/>
                      <a:r>
                        <a:rPr lang="en-US" sz="1200" b="1">
                          <a:solidFill>
                            <a:schemeClr val="bg1"/>
                          </a:solidFill>
                        </a:rPr>
                        <a:t>Georgia Power Company</a:t>
                      </a:r>
                    </a:p>
                  </a:txBody>
                  <a:tcPr anchor="ctr">
                    <a:lnL w="12700" cap="flat" cmpd="sng" algn="ctr">
                      <a:solidFill>
                        <a:schemeClr val="bg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rgbClr val="22A9C2"/>
                    </a:solidFill>
                  </a:tcPr>
                </a:tc>
                <a:extLst>
                  <a:ext uri="{0D108BD9-81ED-4DB2-BD59-A6C34878D82A}">
                    <a16:rowId xmlns:a16="http://schemas.microsoft.com/office/drawing/2014/main" val="1867616245"/>
                  </a:ext>
                </a:extLst>
              </a:tr>
              <a:tr h="370840">
                <a:tc>
                  <a:txBody>
                    <a:bodyPr/>
                    <a:lstStyle/>
                    <a:p>
                      <a:pPr marL="137160" indent="-137160">
                        <a:buClr>
                          <a:schemeClr val="accent2"/>
                        </a:buClr>
                        <a:buFont typeface="Wingdings" pitchFamily="2" charset="2"/>
                        <a:buChar char="§"/>
                      </a:pPr>
                      <a:r>
                        <a:rPr lang="en-US" sz="1050">
                          <a:solidFill>
                            <a:srgbClr val="333333"/>
                          </a:solidFill>
                        </a:rPr>
                        <a:t>Gibson (1.2GW) (IN): </a:t>
                      </a:r>
                      <a:r>
                        <a:rPr lang="en-US" sz="1050" b="0" u="none" strike="noStrike" noProof="0">
                          <a:solidFill>
                            <a:srgbClr val="333333"/>
                          </a:solidFill>
                        </a:rPr>
                        <a:t>Units 1 and 2 delayed from 2035 to 2038 with cofiring</a:t>
                      </a:r>
                    </a:p>
                    <a:p>
                      <a:pPr marL="171450" lvl="0" indent="-171450">
                        <a:buClr>
                          <a:schemeClr val="accent2"/>
                        </a:buClr>
                        <a:buFont typeface="Wingdings" pitchFamily="2" charset="2"/>
                        <a:buChar char="§"/>
                      </a:pPr>
                      <a:endParaRPr lang="en-US" sz="1050">
                        <a:solidFill>
                          <a:srgbClr val="333333"/>
                        </a:solidFill>
                      </a:endParaRPr>
                    </a:p>
                    <a:p>
                      <a:pPr marL="171450" lvl="0" indent="-171450">
                        <a:buClr>
                          <a:schemeClr val="accent2"/>
                        </a:buClr>
                        <a:buFont typeface="Wingdings" pitchFamily="2" charset="2"/>
                        <a:buChar char="§"/>
                      </a:pPr>
                      <a:endParaRPr lang="en-US" sz="1050">
                        <a:solidFill>
                          <a:srgbClr val="333333"/>
                        </a:solidFill>
                        <a:latin typeface="+mj-lt"/>
                      </a:endParaRPr>
                    </a:p>
                  </a:txBody>
                  <a:tcPr>
                    <a:lnL>
                      <a:noFill/>
                    </a:lnL>
                    <a:lnR>
                      <a:noFill/>
                    </a:lnR>
                    <a:lnT w="12700" cmpd="sng">
                      <a:noFill/>
                    </a:lnT>
                    <a:lnB w="12700" cap="flat" cmpd="sng" algn="ctr">
                      <a:solidFill>
                        <a:srgbClr val="22A9C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37160" indent="-137160">
                        <a:buClr>
                          <a:schemeClr val="accent2"/>
                        </a:buClr>
                        <a:buFont typeface="Wingdings" pitchFamily="2" charset="2"/>
                        <a:buChar char="§"/>
                      </a:pPr>
                      <a:r>
                        <a:rPr lang="en-US" sz="1050">
                          <a:solidFill>
                            <a:srgbClr val="333333"/>
                          </a:solidFill>
                        </a:rPr>
                        <a:t>Hunter (1.5 GW) (UT): Extended</a:t>
                      </a:r>
                      <a:r>
                        <a:rPr lang="en-US" sz="1050" b="0" u="none" strike="noStrike" noProof="0">
                          <a:solidFill>
                            <a:srgbClr val="333333"/>
                          </a:solidFill>
                        </a:rPr>
                        <a:t> by 3 years to 2045</a:t>
                      </a:r>
                    </a:p>
                    <a:p>
                      <a:pPr marL="137160" lvl="0" indent="-137160">
                        <a:buClr>
                          <a:schemeClr val="accent2"/>
                        </a:buClr>
                        <a:buFont typeface="Wingdings" pitchFamily="2" charset="2"/>
                        <a:buChar char="§"/>
                      </a:pPr>
                      <a:r>
                        <a:rPr lang="en-US" sz="1050" b="0" u="none" strike="noStrike" noProof="0">
                          <a:solidFill>
                            <a:srgbClr val="333333"/>
                          </a:solidFill>
                        </a:rPr>
                        <a:t>Huntington (900 MW) (UT): Delayed from 2036 to 2045</a:t>
                      </a:r>
                    </a:p>
                    <a:p>
                      <a:pPr marL="137160" lvl="0" indent="-137160">
                        <a:buClr>
                          <a:schemeClr val="accent2"/>
                        </a:buClr>
                        <a:buFont typeface="Wingdings" pitchFamily="2" charset="2"/>
                        <a:buChar char="§"/>
                      </a:pPr>
                      <a:r>
                        <a:rPr lang="en-US" sz="1050">
                          <a:solidFill>
                            <a:srgbClr val="333333"/>
                          </a:solidFill>
                        </a:rPr>
                        <a:t>Dave Johnston (586 MW) (WY): </a:t>
                      </a:r>
                      <a:r>
                        <a:rPr lang="en-US" sz="1050" b="0" u="none" strike="noStrike" noProof="0">
                          <a:solidFill>
                            <a:srgbClr val="333333"/>
                          </a:solidFill>
                        </a:rPr>
                        <a:t>Units 1, 2, and 3 delayed indefinitely</a:t>
                      </a:r>
                    </a:p>
                    <a:p>
                      <a:pPr marL="137160" lvl="0" indent="-137160">
                        <a:buClr>
                          <a:schemeClr val="accent2"/>
                        </a:buClr>
                        <a:buFont typeface="Wingdings" pitchFamily="2" charset="2"/>
                        <a:buChar char="§"/>
                      </a:pPr>
                      <a:r>
                        <a:rPr lang="en-US" sz="1050">
                          <a:solidFill>
                            <a:srgbClr val="333333"/>
                          </a:solidFill>
                        </a:rPr>
                        <a:t>Jim Bridger (1,164 MW) (WY): </a:t>
                      </a:r>
                      <a:r>
                        <a:rPr lang="en-US" sz="1050" b="0" u="none" strike="noStrike" noProof="0">
                          <a:solidFill>
                            <a:srgbClr val="333333"/>
                          </a:solidFill>
                        </a:rPr>
                        <a:t>Units 1 and 2 deferred indefinitely from 2039</a:t>
                      </a:r>
                    </a:p>
                    <a:p>
                      <a:pPr marL="137160" lvl="0" indent="-137160">
                        <a:buClr>
                          <a:schemeClr val="accent2"/>
                        </a:buClr>
                        <a:buFont typeface="Wingdings" pitchFamily="2" charset="2"/>
                        <a:buChar char="§"/>
                      </a:pPr>
                      <a:r>
                        <a:rPr lang="en-US" sz="1050">
                          <a:solidFill>
                            <a:srgbClr val="333333"/>
                          </a:solidFill>
                        </a:rPr>
                        <a:t>Jim Bridger (700 MW) (WY): </a:t>
                      </a:r>
                      <a:r>
                        <a:rPr lang="en-US" sz="1050" b="0" u="none" strike="noStrike" noProof="0">
                          <a:solidFill>
                            <a:srgbClr val="333333"/>
                          </a:solidFill>
                        </a:rPr>
                        <a:t>Units 3 and 4 deferred indefinitely from 2039, with carbon capture in 2030</a:t>
                      </a:r>
                    </a:p>
                    <a:p>
                      <a:pPr marL="137160" lvl="0" indent="-137160">
                        <a:buClr>
                          <a:schemeClr val="accent2"/>
                        </a:buClr>
                        <a:buFont typeface="Wingdings" pitchFamily="2" charset="2"/>
                        <a:buChar char="§"/>
                      </a:pPr>
                      <a:r>
                        <a:rPr lang="en-US" sz="1050">
                          <a:solidFill>
                            <a:srgbClr val="333333"/>
                          </a:solidFill>
                        </a:rPr>
                        <a:t>Naughton (834 MW) (WY): </a:t>
                      </a:r>
                      <a:r>
                        <a:rPr lang="en-US" sz="1050" b="0" u="none" strike="noStrike" noProof="0">
                          <a:solidFill>
                            <a:srgbClr val="333333"/>
                          </a:solidFill>
                        </a:rPr>
                        <a:t>Deferred indefinitely from 2036 after gas conversion in 2026</a:t>
                      </a:r>
                    </a:p>
                    <a:p>
                      <a:pPr marL="137160" lvl="0" indent="-137160">
                        <a:buClr>
                          <a:schemeClr val="accent2"/>
                        </a:buClr>
                        <a:buFont typeface="Wingdings" pitchFamily="2" charset="2"/>
                        <a:buChar char="§"/>
                      </a:pPr>
                      <a:r>
                        <a:rPr lang="en-US" sz="1050">
                          <a:solidFill>
                            <a:srgbClr val="333333"/>
                          </a:solidFill>
                        </a:rPr>
                        <a:t>Wyodak (402 MW) (WY): Deferred indefinitely from 2039</a:t>
                      </a:r>
                      <a:endParaRPr lang="en-US" sz="1050">
                        <a:solidFill>
                          <a:srgbClr val="333333"/>
                        </a:solidFill>
                        <a:latin typeface="+mj-lt"/>
                      </a:endParaRPr>
                    </a:p>
                  </a:txBody>
                  <a:tcPr>
                    <a:lnL>
                      <a:noFill/>
                    </a:lnL>
                    <a:lnR>
                      <a:noFill/>
                    </a:lnR>
                    <a:lnT w="12700" cmpd="sng">
                      <a:noFill/>
                    </a:lnT>
                    <a:lnB w="12700" cap="flat" cmpd="sng" algn="ctr">
                      <a:solidFill>
                        <a:srgbClr val="22A9C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37160" indent="-137160">
                        <a:buClr>
                          <a:schemeClr val="accent2"/>
                        </a:buClr>
                        <a:buFont typeface="Wingdings" pitchFamily="2" charset="2"/>
                        <a:buChar char="§"/>
                      </a:pPr>
                      <a:r>
                        <a:rPr lang="en-US" sz="1050">
                          <a:solidFill>
                            <a:srgbClr val="333333"/>
                          </a:solidFill>
                        </a:rPr>
                        <a:t>Columbia Energy Center (1,161 MW) (WI): Delayed</a:t>
                      </a:r>
                      <a:r>
                        <a:rPr lang="en-US" sz="1050" b="0" u="none" strike="noStrike" noProof="0">
                          <a:solidFill>
                            <a:srgbClr val="333333"/>
                          </a:solidFill>
                        </a:rPr>
                        <a:t> to June 2026 to help offset reliability concerns</a:t>
                      </a:r>
                    </a:p>
                    <a:p>
                      <a:pPr marL="137160" lvl="0" indent="-137160">
                        <a:buClr>
                          <a:schemeClr val="accent2"/>
                        </a:buClr>
                        <a:buFont typeface="Wingdings" pitchFamily="2" charset="2"/>
                        <a:buChar char="§"/>
                      </a:pPr>
                      <a:r>
                        <a:rPr lang="en-US" sz="1050" b="0" u="none" strike="noStrike" noProof="0">
                          <a:solidFill>
                            <a:srgbClr val="333333"/>
                          </a:solidFill>
                        </a:rPr>
                        <a:t>Edgewater (380 MW) (WI): Delayed from 2025 to 2028 with switch to natural gas</a:t>
                      </a:r>
                    </a:p>
                    <a:p>
                      <a:pPr marL="228600" lvl="0" indent="-228600">
                        <a:buClr>
                          <a:schemeClr val="accent2"/>
                        </a:buClr>
                        <a:buFont typeface="Wingdings" pitchFamily="2" charset="2"/>
                        <a:buChar char="§"/>
                      </a:pPr>
                      <a:endParaRPr lang="en-US" sz="1050" b="0" u="none" strike="noStrike" noProof="0">
                        <a:solidFill>
                          <a:srgbClr val="333333"/>
                        </a:solidFill>
                      </a:endParaRPr>
                    </a:p>
                    <a:p>
                      <a:pPr marL="171450" lvl="0" indent="-171450">
                        <a:buClr>
                          <a:schemeClr val="accent2"/>
                        </a:buClr>
                        <a:buFont typeface="Wingdings" pitchFamily="2" charset="2"/>
                        <a:buChar char="§"/>
                      </a:pPr>
                      <a:endParaRPr lang="en-US" sz="1050">
                        <a:solidFill>
                          <a:srgbClr val="333333"/>
                        </a:solidFill>
                        <a:latin typeface="+mj-lt"/>
                      </a:endParaRPr>
                    </a:p>
                  </a:txBody>
                  <a:tcPr>
                    <a:lnL>
                      <a:noFill/>
                    </a:lnL>
                    <a:lnR>
                      <a:noFill/>
                    </a:lnR>
                    <a:lnT w="12700" cmpd="sng">
                      <a:noFill/>
                    </a:lnT>
                    <a:lnB w="12700" cap="flat" cmpd="sng" algn="ctr">
                      <a:solidFill>
                        <a:srgbClr val="22A9C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37160" indent="-137160">
                        <a:buClr>
                          <a:schemeClr val="accent2"/>
                        </a:buClr>
                        <a:buFont typeface="Wingdings" pitchFamily="2" charset="2"/>
                        <a:buChar char="§"/>
                      </a:pPr>
                      <a:r>
                        <a:rPr lang="en-US" sz="1050">
                          <a:solidFill>
                            <a:srgbClr val="333333"/>
                          </a:solidFill>
                        </a:rPr>
                        <a:t>Brandon Shores (1,273 MW) (MD): </a:t>
                      </a:r>
                      <a:r>
                        <a:rPr lang="en-US" sz="1050" b="0" u="none" strike="noStrike" noProof="0">
                          <a:solidFill>
                            <a:srgbClr val="333333"/>
                          </a:solidFill>
                        </a:rPr>
                        <a:t>Delayed from 2025 to 2029 under RMR agreement pending FERC approval</a:t>
                      </a:r>
                    </a:p>
                    <a:p>
                      <a:pPr marL="137160" lvl="0" indent="-137160">
                        <a:buClr>
                          <a:schemeClr val="accent2"/>
                        </a:buClr>
                        <a:buFont typeface="Wingdings" pitchFamily="2" charset="2"/>
                        <a:buChar char="§"/>
                      </a:pPr>
                      <a:r>
                        <a:rPr lang="en-US" sz="1050" b="0" u="none" strike="noStrike" noProof="0">
                          <a:solidFill>
                            <a:srgbClr val="333333"/>
                          </a:solidFill>
                        </a:rPr>
                        <a:t>Herbert A. Wagner (~800 MW) (MD): Same as Brandon Shores above</a:t>
                      </a:r>
                      <a:endParaRPr lang="en-US" sz="1050" b="0" i="0" u="none" strike="noStrike" noProof="0">
                        <a:solidFill>
                          <a:srgbClr val="333333"/>
                        </a:solidFill>
                        <a:latin typeface="+mj-lt"/>
                      </a:endParaRPr>
                    </a:p>
                  </a:txBody>
                  <a:tcPr>
                    <a:lnL>
                      <a:noFill/>
                    </a:lnL>
                    <a:lnR>
                      <a:noFill/>
                    </a:lnR>
                    <a:lnT w="12700" cmpd="sng">
                      <a:noFill/>
                    </a:lnT>
                    <a:lnB w="12700" cap="flat" cmpd="sng" algn="ctr">
                      <a:solidFill>
                        <a:srgbClr val="22A9C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37160" indent="-137160">
                        <a:buClr>
                          <a:schemeClr val="accent2"/>
                        </a:buClr>
                        <a:buFont typeface="Wingdings" pitchFamily="2" charset="2"/>
                        <a:buChar char="§"/>
                      </a:pPr>
                      <a:r>
                        <a:rPr lang="en-US" sz="1050">
                          <a:solidFill>
                            <a:srgbClr val="333333"/>
                          </a:solidFill>
                        </a:rPr>
                        <a:t>Bowen (3.2 GW) (GA): Deferred beyond 2034 from 2027</a:t>
                      </a:r>
                    </a:p>
                    <a:p>
                      <a:pPr marL="137160" lvl="0" indent="-137160">
                        <a:buClr>
                          <a:schemeClr val="accent2"/>
                        </a:buClr>
                        <a:buFont typeface="Wingdings" pitchFamily="2" charset="2"/>
                        <a:buChar char="§"/>
                      </a:pPr>
                      <a:r>
                        <a:rPr lang="en-US" sz="1050">
                          <a:solidFill>
                            <a:srgbClr val="333333"/>
                          </a:solidFill>
                        </a:rPr>
                        <a:t>Scherer (648 MW) (GA): Deferred until 2038 from 2028</a:t>
                      </a:r>
                    </a:p>
                    <a:p>
                      <a:pPr marL="137160" lvl="0" indent="-137160">
                        <a:buClr>
                          <a:schemeClr val="accent2"/>
                        </a:buClr>
                        <a:buFont typeface="Wingdings" pitchFamily="2" charset="2"/>
                        <a:buChar char="§"/>
                      </a:pPr>
                      <a:r>
                        <a:rPr lang="en-US" sz="1050">
                          <a:solidFill>
                            <a:srgbClr val="333333"/>
                          </a:solidFill>
                        </a:rPr>
                        <a:t>Gaston (566 MW) (GA) (27.5% ownership): Extended from 2028 to the end of 2034</a:t>
                      </a:r>
                    </a:p>
                    <a:p>
                      <a:pPr marL="137160" lvl="0" indent="-137160">
                        <a:buClr>
                          <a:schemeClr val="accent2"/>
                        </a:buClr>
                        <a:buFont typeface="Wingdings" pitchFamily="2" charset="2"/>
                        <a:buChar char="§"/>
                      </a:pPr>
                      <a:r>
                        <a:rPr lang="en-US" sz="1050">
                          <a:solidFill>
                            <a:srgbClr val="333333"/>
                          </a:solidFill>
                        </a:rPr>
                        <a:t>Yates (807 MW) (GA): Previously scheduled for potential retirement, will continue operating until 2038</a:t>
                      </a:r>
                      <a:endParaRPr lang="en-US" sz="1050">
                        <a:solidFill>
                          <a:srgbClr val="333333"/>
                        </a:solidFill>
                        <a:latin typeface="+mj-lt"/>
                      </a:endParaRPr>
                    </a:p>
                  </a:txBody>
                  <a:tcPr>
                    <a:lnL>
                      <a:noFill/>
                    </a:lnL>
                    <a:lnR>
                      <a:noFill/>
                    </a:lnR>
                    <a:lnT w="12700" cmpd="sng">
                      <a:noFill/>
                    </a:lnT>
                    <a:lnB w="12700" cap="flat" cmpd="sng" algn="ctr">
                      <a:solidFill>
                        <a:srgbClr val="22A9C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7748112"/>
                  </a:ext>
                </a:extLst>
              </a:tr>
            </a:tbl>
          </a:graphicData>
        </a:graphic>
      </p:graphicFrame>
      <p:sp>
        <p:nvSpPr>
          <p:cNvPr id="6" name="TextBox 5">
            <a:extLst>
              <a:ext uri="{FF2B5EF4-FFF2-40B4-BE49-F238E27FC236}">
                <a16:creationId xmlns:a16="http://schemas.microsoft.com/office/drawing/2014/main" id="{428FBB9C-5E9D-50E7-CE92-AB8080B4E3B6}"/>
              </a:ext>
            </a:extLst>
          </p:cNvPr>
          <p:cNvSpPr txBox="1"/>
          <p:nvPr/>
        </p:nvSpPr>
        <p:spPr>
          <a:xfrm>
            <a:off x="5062789" y="1142055"/>
            <a:ext cx="6096000" cy="276999"/>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Arial" panose="020B0604020202020204"/>
                <a:ea typeface="+mn-ea"/>
                <a:cs typeface="+mn-cs"/>
              </a:rPr>
              <a:t>Selected Deferred Power Plant Retirements as of March 2025</a:t>
            </a:r>
          </a:p>
        </p:txBody>
      </p:sp>
      <p:sp>
        <p:nvSpPr>
          <p:cNvPr id="7" name="Content Placeholder 4">
            <a:extLst>
              <a:ext uri="{FF2B5EF4-FFF2-40B4-BE49-F238E27FC236}">
                <a16:creationId xmlns:a16="http://schemas.microsoft.com/office/drawing/2014/main" id="{15BB7BB7-E05C-7E4F-99A6-D3BE03D99675}"/>
              </a:ext>
            </a:extLst>
          </p:cNvPr>
          <p:cNvSpPr txBox="1">
            <a:spLocks/>
          </p:cNvSpPr>
          <p:nvPr/>
        </p:nvSpPr>
        <p:spPr>
          <a:xfrm>
            <a:off x="438151" y="1071180"/>
            <a:ext cx="3474720" cy="5505466"/>
          </a:xfrm>
          <a:prstGeom prst="rect">
            <a:avLst/>
          </a:prstGeom>
          <a:noFill/>
        </p:spPr>
        <p:txBody>
          <a:bodyPr vert="horz" lIns="45720" tIns="45720" rIns="45720" bIns="45720" rtlCol="0" anchor="t">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a:cs typeface="Arial"/>
              </a:rPr>
              <a:t>Some Generators Defer Retirements</a:t>
            </a:r>
            <a:endParaRPr lang="en-US"/>
          </a:p>
          <a:p>
            <a:pPr lvl="1"/>
            <a:r>
              <a:rPr lang="en-US">
                <a:latin typeface="Arial"/>
                <a:cs typeface="Arial"/>
              </a:rPr>
              <a:t>Duke Energy, Rocky Mountain Power, and Georgia Power are among the utilities who have deferred generation retirements.</a:t>
            </a:r>
            <a:endParaRPr lang="en-US"/>
          </a:p>
          <a:p>
            <a:pPr lvl="1"/>
            <a:r>
              <a:rPr lang="en-US">
                <a:latin typeface="Arial"/>
                <a:cs typeface="Arial"/>
              </a:rPr>
              <a:t>Duke Energy and Georgia Power have pushed retirements from the 2020s to the 2030s, while Rocky Mountain Power pushed retirements from the 2030s to the 2040s or beyond.</a:t>
            </a:r>
            <a:endParaRPr lang="en-US"/>
          </a:p>
          <a:p>
            <a:pPr lvl="1"/>
            <a:r>
              <a:rPr lang="en-US">
                <a:latin typeface="Arial"/>
                <a:cs typeface="Arial"/>
              </a:rPr>
              <a:t>Power demand from data centers and electrification, as well as permitting and interconnection queue delays for renewables are the leading causes of deferrals.</a:t>
            </a:r>
          </a:p>
          <a:p>
            <a:pPr>
              <a:spcBef>
                <a:spcPts val="600"/>
              </a:spcBef>
            </a:pPr>
            <a:r>
              <a:rPr lang="en-US">
                <a:latin typeface="Arial"/>
                <a:cs typeface="Arial"/>
              </a:rPr>
              <a:t>Key Takeaways</a:t>
            </a:r>
            <a:endParaRPr lang="en-US"/>
          </a:p>
          <a:p>
            <a:pPr lvl="1"/>
            <a:r>
              <a:rPr lang="en-US">
                <a:latin typeface="Arial"/>
                <a:cs typeface="Arial"/>
              </a:rPr>
              <a:t>Utility plans to shutter ~60 GW of coal-fired plants by the end of this decade could shift, but a change in trajectory is unlikely, rather coming down to a shift in pace of closures.</a:t>
            </a:r>
            <a:endParaRPr lang="en-US"/>
          </a:p>
          <a:p>
            <a:pPr lvl="1"/>
            <a:r>
              <a:rPr lang="en-US">
                <a:solidFill>
                  <a:srgbClr val="5E5F62"/>
                </a:solidFill>
                <a:latin typeface="Arial"/>
                <a:cs typeface="Arial"/>
              </a:rPr>
              <a:t>Additional reprieves are likely from the Trump administration's EPA, which is investigating rollbacks of regulations and their underpinnings, including:</a:t>
            </a:r>
            <a:endParaRPr lang="en-US"/>
          </a:p>
          <a:p>
            <a:pPr marL="569595" lvl="2"/>
            <a:r>
              <a:rPr lang="en-US">
                <a:solidFill>
                  <a:srgbClr val="5E5F62"/>
                </a:solidFill>
                <a:latin typeface="Arial"/>
                <a:cs typeface="Arial"/>
              </a:rPr>
              <a:t>EPA’s greenhouse gas endangerment finding</a:t>
            </a:r>
            <a:endParaRPr lang="en-US"/>
          </a:p>
          <a:p>
            <a:pPr marL="569595" lvl="2"/>
            <a:r>
              <a:rPr lang="en-US">
                <a:solidFill>
                  <a:srgbClr val="5E5F62"/>
                </a:solidFill>
                <a:latin typeface="Arial"/>
                <a:cs typeface="Arial"/>
              </a:rPr>
              <a:t>Power plant CO</a:t>
            </a:r>
            <a:r>
              <a:rPr lang="en-US" baseline="-25000">
                <a:solidFill>
                  <a:srgbClr val="5E5F62"/>
                </a:solidFill>
                <a:latin typeface="Arial"/>
                <a:cs typeface="Arial"/>
              </a:rPr>
              <a:t>2</a:t>
            </a:r>
            <a:r>
              <a:rPr lang="en-US">
                <a:solidFill>
                  <a:srgbClr val="5E5F62"/>
                </a:solidFill>
                <a:latin typeface="Arial"/>
                <a:cs typeface="Arial"/>
              </a:rPr>
              <a:t> emissions caps</a:t>
            </a:r>
            <a:endParaRPr lang="en-US"/>
          </a:p>
          <a:p>
            <a:pPr marL="569595" lvl="2"/>
            <a:r>
              <a:rPr lang="en-US">
                <a:solidFill>
                  <a:srgbClr val="5E5F62"/>
                </a:solidFill>
                <a:latin typeface="Arial"/>
                <a:cs typeface="Arial"/>
              </a:rPr>
              <a:t>Regulations finalized last year updating its mercury and air toxics standards</a:t>
            </a:r>
            <a:endParaRPr lang="en-US"/>
          </a:p>
        </p:txBody>
      </p:sp>
    </p:spTree>
    <p:extLst>
      <p:ext uri="{BB962C8B-B14F-4D97-AF65-F5344CB8AC3E}">
        <p14:creationId xmlns:p14="http://schemas.microsoft.com/office/powerpoint/2010/main" val="610794790"/>
      </p:ext>
    </p:extLst>
  </p:cSld>
  <p:clrMapOvr>
    <a:masterClrMapping/>
  </p:clrMapOvr>
  <p:transition/>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BBE272-C568-7882-3BBC-72B5B1B612A0}"/>
              </a:ext>
            </a:extLst>
          </p:cNvPr>
          <p:cNvSpPr>
            <a:spLocks noGrp="1"/>
          </p:cNvSpPr>
          <p:nvPr>
            <p:ph type="sldNum" sz="quarter" idx="4"/>
          </p:nvPr>
        </p:nvSpPr>
        <p:spPr/>
        <p:txBody>
          <a:bodyPr/>
          <a:lstStyle/>
          <a:p>
            <a:fld id="{9AA6D16A-0A68-8445-85DB-A0BE8CCB51C7}" type="slidenum">
              <a:rPr lang="en-US" smtClean="0"/>
              <a:pPr/>
              <a:t>22</a:t>
            </a:fld>
            <a:endParaRPr lang="en-US"/>
          </a:p>
        </p:txBody>
      </p:sp>
      <p:sp>
        <p:nvSpPr>
          <p:cNvPr id="3" name="Title 2">
            <a:extLst>
              <a:ext uri="{FF2B5EF4-FFF2-40B4-BE49-F238E27FC236}">
                <a16:creationId xmlns:a16="http://schemas.microsoft.com/office/drawing/2014/main" id="{53B3DC20-5266-ACC8-2590-3D81855EE9F3}"/>
              </a:ext>
            </a:extLst>
          </p:cNvPr>
          <p:cNvSpPr>
            <a:spLocks noGrp="1"/>
          </p:cNvSpPr>
          <p:nvPr>
            <p:ph type="title"/>
          </p:nvPr>
        </p:nvSpPr>
        <p:spPr/>
        <p:txBody>
          <a:bodyPr/>
          <a:lstStyle/>
          <a:p>
            <a:r>
              <a:rPr lang="en-US">
                <a:latin typeface="Arial"/>
                <a:cs typeface="Arial"/>
              </a:rPr>
              <a:t>Glossary</a:t>
            </a:r>
            <a:endParaRPr lang="en-US"/>
          </a:p>
        </p:txBody>
      </p:sp>
      <p:sp>
        <p:nvSpPr>
          <p:cNvPr id="4" name="Text Placeholder 3">
            <a:extLst>
              <a:ext uri="{FF2B5EF4-FFF2-40B4-BE49-F238E27FC236}">
                <a16:creationId xmlns:a16="http://schemas.microsoft.com/office/drawing/2014/main" id="{5C12E994-9F0B-9FFC-9EC1-D6AB9A509FE2}"/>
              </a:ext>
            </a:extLst>
          </p:cNvPr>
          <p:cNvSpPr>
            <a:spLocks noGrp="1"/>
          </p:cNvSpPr>
          <p:nvPr>
            <p:ph type="body" sz="quarter" idx="10"/>
          </p:nvPr>
        </p:nvSpPr>
        <p:spPr/>
        <p:txBody>
          <a:bodyPr/>
          <a:lstStyle/>
          <a:p>
            <a:r>
              <a:rPr lang="en-US"/>
              <a:t>EIU Power Brief – Spring 2025</a:t>
            </a:r>
          </a:p>
        </p:txBody>
      </p:sp>
      <p:sp>
        <p:nvSpPr>
          <p:cNvPr id="5" name="Content Placeholder 4">
            <a:extLst>
              <a:ext uri="{FF2B5EF4-FFF2-40B4-BE49-F238E27FC236}">
                <a16:creationId xmlns:a16="http://schemas.microsoft.com/office/drawing/2014/main" id="{5441D235-ABBC-EE9D-2109-5E6AEB78543B}"/>
              </a:ext>
            </a:extLst>
          </p:cNvPr>
          <p:cNvSpPr>
            <a:spLocks noGrp="1"/>
          </p:cNvSpPr>
          <p:nvPr>
            <p:ph sz="quarter" idx="11"/>
          </p:nvPr>
        </p:nvSpPr>
        <p:spPr/>
        <p:txBody>
          <a:bodyPr vert="horz" lIns="45720" tIns="45720" rIns="45720" bIns="45720" rtlCol="0" anchor="t">
            <a:noAutofit/>
          </a:bodyPr>
          <a:lstStyle/>
          <a:p>
            <a:pPr>
              <a:lnSpc>
                <a:spcPct val="100000"/>
              </a:lnSpc>
              <a:spcBef>
                <a:spcPts val="0"/>
              </a:spcBef>
              <a:spcAft>
                <a:spcPts val="600"/>
              </a:spcAft>
            </a:pPr>
            <a:r>
              <a:rPr lang="en-US" sz="1200">
                <a:solidFill>
                  <a:schemeClr val="tx1"/>
                </a:solidFill>
                <a:latin typeface="Aptos"/>
                <a:cs typeface="Arial"/>
              </a:rPr>
              <a:t>AMI </a:t>
            </a:r>
            <a:r>
              <a:rPr lang="en-US" sz="1200" b="0">
                <a:solidFill>
                  <a:schemeClr val="tx1"/>
                </a:solidFill>
                <a:latin typeface="Aptos"/>
                <a:cs typeface="Arial"/>
              </a:rPr>
              <a:t>– advanced metering infrastructure</a:t>
            </a:r>
          </a:p>
          <a:p>
            <a:pPr>
              <a:lnSpc>
                <a:spcPct val="100000"/>
              </a:lnSpc>
              <a:spcBef>
                <a:spcPts val="0"/>
              </a:spcBef>
              <a:spcAft>
                <a:spcPts val="600"/>
              </a:spcAft>
            </a:pPr>
            <a:r>
              <a:rPr lang="en-US" sz="1200">
                <a:solidFill>
                  <a:schemeClr val="tx1"/>
                </a:solidFill>
                <a:latin typeface="Aptos"/>
                <a:cs typeface="Arial"/>
              </a:rPr>
              <a:t>CAGR </a:t>
            </a:r>
            <a:r>
              <a:rPr lang="en-US" sz="1200" b="0">
                <a:solidFill>
                  <a:schemeClr val="tx1"/>
                </a:solidFill>
                <a:latin typeface="Aptos"/>
                <a:cs typeface="Arial"/>
              </a:rPr>
              <a:t>– compound annual growth rate</a:t>
            </a:r>
          </a:p>
          <a:p>
            <a:pPr>
              <a:lnSpc>
                <a:spcPct val="100000"/>
              </a:lnSpc>
              <a:spcBef>
                <a:spcPts val="0"/>
              </a:spcBef>
              <a:spcAft>
                <a:spcPts val="600"/>
              </a:spcAft>
            </a:pPr>
            <a:r>
              <a:rPr lang="en-US" sz="1200">
                <a:solidFill>
                  <a:schemeClr val="tx1"/>
                </a:solidFill>
                <a:latin typeface="Aptos"/>
                <a:cs typeface="Arial"/>
              </a:rPr>
              <a:t>CANDU </a:t>
            </a:r>
            <a:r>
              <a:rPr lang="en-US" sz="1200" b="0">
                <a:solidFill>
                  <a:schemeClr val="tx1"/>
                </a:solidFill>
                <a:latin typeface="Aptos"/>
                <a:cs typeface="Arial"/>
              </a:rPr>
              <a:t>– Canada deuterium uranium, a nuclear power generation technology that uses deuterium oxide (heavy water) as a moderator and coolant and uses natural (not enriched) uranium as a fuel</a:t>
            </a:r>
            <a:endParaRPr lang="en-US" sz="1200" b="0" baseline="30000">
              <a:solidFill>
                <a:schemeClr val="tx1"/>
              </a:solidFill>
              <a:latin typeface="Aptos"/>
              <a:cs typeface="Arial"/>
            </a:endParaRPr>
          </a:p>
          <a:p>
            <a:pPr>
              <a:lnSpc>
                <a:spcPct val="100000"/>
              </a:lnSpc>
              <a:spcBef>
                <a:spcPts val="0"/>
              </a:spcBef>
              <a:spcAft>
                <a:spcPts val="600"/>
              </a:spcAft>
            </a:pPr>
            <a:r>
              <a:rPr lang="en-US" sz="1200">
                <a:solidFill>
                  <a:schemeClr val="tx1"/>
                </a:solidFill>
                <a:latin typeface="Aptos"/>
                <a:cs typeface="Arial"/>
              </a:rPr>
              <a:t>capex </a:t>
            </a:r>
            <a:r>
              <a:rPr lang="en-US" sz="1200" b="0">
                <a:solidFill>
                  <a:schemeClr val="tx1"/>
                </a:solidFill>
                <a:latin typeface="Aptos"/>
                <a:cs typeface="Arial"/>
              </a:rPr>
              <a:t>– capital expenditures</a:t>
            </a:r>
          </a:p>
          <a:p>
            <a:pPr>
              <a:lnSpc>
                <a:spcPct val="100000"/>
              </a:lnSpc>
              <a:spcBef>
                <a:spcPts val="0"/>
              </a:spcBef>
              <a:spcAft>
                <a:spcPts val="600"/>
              </a:spcAft>
            </a:pPr>
            <a:r>
              <a:rPr lang="en-US" sz="1200">
                <a:solidFill>
                  <a:schemeClr val="tx1"/>
                </a:solidFill>
                <a:latin typeface="Aptos"/>
                <a:cs typeface="Arial"/>
              </a:rPr>
              <a:t>CHP </a:t>
            </a:r>
            <a:r>
              <a:rPr lang="en-US" sz="1200" b="0">
                <a:solidFill>
                  <a:schemeClr val="tx1"/>
                </a:solidFill>
                <a:latin typeface="Aptos"/>
                <a:cs typeface="Arial"/>
              </a:rPr>
              <a:t>– combined heat and power</a:t>
            </a:r>
            <a:endParaRPr lang="en-US" sz="1200" b="0" baseline="30000">
              <a:solidFill>
                <a:schemeClr val="tx1"/>
              </a:solidFill>
              <a:latin typeface="Aptos"/>
              <a:cs typeface="Arial"/>
            </a:endParaRPr>
          </a:p>
          <a:p>
            <a:pPr>
              <a:lnSpc>
                <a:spcPct val="100000"/>
              </a:lnSpc>
              <a:spcBef>
                <a:spcPts val="0"/>
              </a:spcBef>
              <a:spcAft>
                <a:spcPts val="600"/>
              </a:spcAft>
            </a:pPr>
            <a:r>
              <a:rPr lang="en-US" sz="1200">
                <a:solidFill>
                  <a:schemeClr val="tx1"/>
                </a:solidFill>
                <a:latin typeface="Aptos"/>
                <a:cs typeface="Arial"/>
              </a:rPr>
              <a:t>Curtailment </a:t>
            </a:r>
            <a:r>
              <a:rPr lang="en-US" sz="1200" b="0">
                <a:solidFill>
                  <a:schemeClr val="tx1"/>
                </a:solidFill>
                <a:latin typeface="Aptos"/>
                <a:cs typeface="Arial"/>
              </a:rPr>
              <a:t>– the intentional reduction of instantaneous power from supply or demand resources to aid balancing of the electricity grid</a:t>
            </a:r>
            <a:endParaRPr lang="en-US" sz="1200" b="0" baseline="30000">
              <a:solidFill>
                <a:schemeClr val="tx1"/>
              </a:solidFill>
              <a:latin typeface="Aptos"/>
              <a:cs typeface="Arial"/>
            </a:endParaRPr>
          </a:p>
          <a:p>
            <a:pPr>
              <a:lnSpc>
                <a:spcPct val="100000"/>
              </a:lnSpc>
              <a:spcBef>
                <a:spcPts val="0"/>
              </a:spcBef>
              <a:spcAft>
                <a:spcPts val="600"/>
              </a:spcAft>
            </a:pPr>
            <a:r>
              <a:rPr lang="en-US" sz="1200">
                <a:solidFill>
                  <a:schemeClr val="tx1"/>
                </a:solidFill>
                <a:latin typeface="Aptos"/>
                <a:cs typeface="Arial"/>
              </a:rPr>
              <a:t>DOE </a:t>
            </a:r>
            <a:r>
              <a:rPr lang="en-US" sz="1200" b="0">
                <a:solidFill>
                  <a:schemeClr val="tx1"/>
                </a:solidFill>
                <a:latin typeface="Aptos"/>
                <a:cs typeface="Arial"/>
              </a:rPr>
              <a:t>– U.S. Department of Energy</a:t>
            </a:r>
          </a:p>
          <a:p>
            <a:pPr>
              <a:lnSpc>
                <a:spcPct val="100000"/>
              </a:lnSpc>
              <a:spcBef>
                <a:spcPts val="0"/>
              </a:spcBef>
              <a:spcAft>
                <a:spcPts val="600"/>
              </a:spcAft>
            </a:pPr>
            <a:r>
              <a:rPr lang="en-US" sz="1200">
                <a:solidFill>
                  <a:schemeClr val="tx1"/>
                </a:solidFill>
                <a:latin typeface="Aptos"/>
                <a:cs typeface="Arial"/>
              </a:rPr>
              <a:t>EIA </a:t>
            </a:r>
            <a:r>
              <a:rPr lang="en-US" sz="1200" b="0">
                <a:solidFill>
                  <a:schemeClr val="tx1"/>
                </a:solidFill>
                <a:latin typeface="Aptos"/>
                <a:cs typeface="Arial"/>
              </a:rPr>
              <a:t>– U.S. Energy Information Agency</a:t>
            </a:r>
          </a:p>
          <a:p>
            <a:pPr>
              <a:lnSpc>
                <a:spcPct val="100000"/>
              </a:lnSpc>
              <a:spcBef>
                <a:spcPts val="0"/>
              </a:spcBef>
              <a:spcAft>
                <a:spcPts val="600"/>
              </a:spcAft>
            </a:pPr>
            <a:r>
              <a:rPr lang="en-US" sz="1200">
                <a:solidFill>
                  <a:schemeClr val="tx1"/>
                </a:solidFill>
                <a:latin typeface="Aptos"/>
                <a:cs typeface="Arial"/>
              </a:rPr>
              <a:t>EPA </a:t>
            </a:r>
            <a:r>
              <a:rPr lang="en-US" sz="1200" b="0">
                <a:solidFill>
                  <a:schemeClr val="tx1"/>
                </a:solidFill>
                <a:latin typeface="Aptos"/>
                <a:cs typeface="Arial"/>
              </a:rPr>
              <a:t>– U.S. Environmental Protection Agency</a:t>
            </a:r>
          </a:p>
          <a:p>
            <a:pPr>
              <a:lnSpc>
                <a:spcPct val="100000"/>
              </a:lnSpc>
              <a:spcBef>
                <a:spcPts val="0"/>
              </a:spcBef>
              <a:spcAft>
                <a:spcPts val="600"/>
              </a:spcAft>
            </a:pPr>
            <a:r>
              <a:rPr lang="en-US" sz="1200">
                <a:solidFill>
                  <a:schemeClr val="tx1"/>
                </a:solidFill>
                <a:latin typeface="Aptos"/>
                <a:cs typeface="Arial"/>
              </a:rPr>
              <a:t>FERC </a:t>
            </a:r>
            <a:r>
              <a:rPr lang="en-US" sz="1200" b="0">
                <a:solidFill>
                  <a:schemeClr val="tx1"/>
                </a:solidFill>
                <a:latin typeface="Aptos"/>
                <a:cs typeface="Arial"/>
              </a:rPr>
              <a:t>– Federal Energy Regulatory Commission</a:t>
            </a:r>
          </a:p>
          <a:p>
            <a:pPr>
              <a:lnSpc>
                <a:spcPct val="100000"/>
              </a:lnSpc>
              <a:spcBef>
                <a:spcPts val="0"/>
              </a:spcBef>
              <a:spcAft>
                <a:spcPts val="600"/>
              </a:spcAft>
            </a:pPr>
            <a:r>
              <a:rPr lang="en-US" sz="1200">
                <a:solidFill>
                  <a:schemeClr val="tx1"/>
                </a:solidFill>
                <a:latin typeface="Aptos"/>
                <a:cs typeface="Arial"/>
              </a:rPr>
              <a:t>Gen II reactors</a:t>
            </a:r>
            <a:r>
              <a:rPr lang="en-US" sz="1200" b="0">
                <a:solidFill>
                  <a:schemeClr val="tx1"/>
                </a:solidFill>
                <a:latin typeface="Aptos"/>
                <a:cs typeface="Arial"/>
              </a:rPr>
              <a:t> – Commercial nuclear reactors constructed during the 1970s, 1980s, and 1990s. These are light water reactors designed to use traditional active safety features involving electrical or mechanical operations. These reactors make up most of the current U.S. operating fleet.</a:t>
            </a:r>
            <a:endParaRPr lang="en-US" sz="1200" b="0" baseline="30000">
              <a:solidFill>
                <a:schemeClr val="tx1"/>
              </a:solidFill>
              <a:latin typeface="Aptos"/>
              <a:cs typeface="Arial"/>
            </a:endParaRPr>
          </a:p>
        </p:txBody>
      </p:sp>
      <p:sp>
        <p:nvSpPr>
          <p:cNvPr id="6" name="Content Placeholder 5">
            <a:extLst>
              <a:ext uri="{FF2B5EF4-FFF2-40B4-BE49-F238E27FC236}">
                <a16:creationId xmlns:a16="http://schemas.microsoft.com/office/drawing/2014/main" id="{80CD6410-B9FE-A96F-E12B-6B817503AFDD}"/>
              </a:ext>
            </a:extLst>
          </p:cNvPr>
          <p:cNvSpPr>
            <a:spLocks noGrp="1"/>
          </p:cNvSpPr>
          <p:nvPr>
            <p:ph sz="quarter" idx="12"/>
          </p:nvPr>
        </p:nvSpPr>
        <p:spPr>
          <a:ln>
            <a:noFill/>
          </a:ln>
        </p:spPr>
        <p:txBody>
          <a:bodyPr vert="horz" lIns="45720" tIns="45720" rIns="45720" bIns="45720" rtlCol="0" anchor="t">
            <a:noAutofit/>
          </a:bodyPr>
          <a:lstStyle/>
          <a:p>
            <a:pPr>
              <a:lnSpc>
                <a:spcPct val="100000"/>
              </a:lnSpc>
              <a:spcBef>
                <a:spcPts val="0"/>
              </a:spcBef>
              <a:spcAft>
                <a:spcPts val="600"/>
              </a:spcAft>
            </a:pPr>
            <a:r>
              <a:rPr lang="en-US" sz="1200">
                <a:solidFill>
                  <a:schemeClr val="tx1"/>
                </a:solidFill>
                <a:latin typeface="Aptos"/>
                <a:cs typeface="Arial"/>
              </a:rPr>
              <a:t>Gen III/III+ reactors</a:t>
            </a:r>
            <a:r>
              <a:rPr lang="en-US" sz="1200" b="0">
                <a:solidFill>
                  <a:schemeClr val="tx1"/>
                </a:solidFill>
                <a:latin typeface="Aptos"/>
                <a:cs typeface="Arial"/>
              </a:rPr>
              <a:t> – Light water reactors with improvements in areas of fuel technology, thermal efficiency, modularized construction, safety systems, and standardized design. The most significant improvement of Gen III+ systems is the incorporation in some designs of passive safety features that do not require operator intervention, including gravity or natural convection to mitigate the impact of abnormal events. While there are only a handful of operating Gen III reactors worldwide, several Gen III+ reactors are newly operating and under construction.</a:t>
            </a:r>
            <a:endParaRPr lang="en-US" sz="1200" b="0" baseline="30000">
              <a:solidFill>
                <a:schemeClr val="tx1"/>
              </a:solidFill>
              <a:latin typeface="Aptos"/>
              <a:cs typeface="Arial"/>
            </a:endParaRPr>
          </a:p>
          <a:p>
            <a:pPr>
              <a:lnSpc>
                <a:spcPct val="100000"/>
              </a:lnSpc>
              <a:spcBef>
                <a:spcPts val="0"/>
              </a:spcBef>
              <a:spcAft>
                <a:spcPts val="600"/>
              </a:spcAft>
            </a:pPr>
            <a:r>
              <a:rPr lang="en-US" sz="1200">
                <a:solidFill>
                  <a:schemeClr val="tx1"/>
                </a:solidFill>
                <a:latin typeface="Aptos"/>
                <a:cs typeface="Arial"/>
              </a:rPr>
              <a:t>Gen IV reactors</a:t>
            </a:r>
            <a:r>
              <a:rPr lang="en-US" sz="1200" b="0">
                <a:solidFill>
                  <a:schemeClr val="tx1"/>
                </a:solidFill>
                <a:latin typeface="Aptos"/>
                <a:cs typeface="Arial"/>
              </a:rPr>
              <a:t> – Advanced nuclear reactors aiming to significantly improve upon the safety, efficiency, sustainability, and proliferation and physical resistance of current nuclear power technologies. These reactors are part of an international effort, coordinated by the Generation IV International Forum, to create next-generation systems for commercial deployment in the 2030s and beyond.</a:t>
            </a:r>
            <a:endParaRPr lang="en-US" sz="1200" b="0" baseline="30000">
              <a:solidFill>
                <a:schemeClr val="tx1"/>
              </a:solidFill>
              <a:latin typeface="Aptos"/>
              <a:cs typeface="Arial"/>
            </a:endParaRPr>
          </a:p>
          <a:p>
            <a:pPr>
              <a:lnSpc>
                <a:spcPct val="100000"/>
              </a:lnSpc>
              <a:spcBef>
                <a:spcPts val="0"/>
              </a:spcBef>
              <a:spcAft>
                <a:spcPts val="600"/>
              </a:spcAft>
            </a:pPr>
            <a:r>
              <a:rPr lang="en-US" sz="1200">
                <a:solidFill>
                  <a:schemeClr val="tx1"/>
                </a:solidFill>
                <a:latin typeface="Aptos"/>
                <a:cs typeface="Arial"/>
              </a:rPr>
              <a:t>GHG </a:t>
            </a:r>
            <a:r>
              <a:rPr lang="en-US" sz="1200" b="0">
                <a:solidFill>
                  <a:schemeClr val="tx1"/>
                </a:solidFill>
                <a:latin typeface="Aptos"/>
                <a:cs typeface="Arial"/>
              </a:rPr>
              <a:t>– greenhouse gas</a:t>
            </a:r>
          </a:p>
          <a:p>
            <a:pPr>
              <a:lnSpc>
                <a:spcPct val="100000"/>
              </a:lnSpc>
              <a:spcBef>
                <a:spcPts val="0"/>
              </a:spcBef>
              <a:spcAft>
                <a:spcPts val="600"/>
              </a:spcAft>
            </a:pPr>
            <a:r>
              <a:rPr lang="en-US" sz="1200">
                <a:solidFill>
                  <a:schemeClr val="tx1"/>
                </a:solidFill>
                <a:latin typeface="Aptos"/>
                <a:cs typeface="Arial"/>
              </a:rPr>
              <a:t>IEA </a:t>
            </a:r>
            <a:r>
              <a:rPr lang="en-US" sz="1200" b="0">
                <a:solidFill>
                  <a:schemeClr val="tx1"/>
                </a:solidFill>
                <a:latin typeface="Aptos"/>
                <a:cs typeface="Arial"/>
              </a:rPr>
              <a:t>– International Energy Agency</a:t>
            </a:r>
          </a:p>
          <a:p>
            <a:pPr>
              <a:lnSpc>
                <a:spcPct val="100000"/>
              </a:lnSpc>
              <a:spcBef>
                <a:spcPts val="0"/>
              </a:spcBef>
              <a:spcAft>
                <a:spcPts val="600"/>
              </a:spcAft>
            </a:pPr>
            <a:r>
              <a:rPr lang="en-US" sz="1200">
                <a:solidFill>
                  <a:schemeClr val="tx1"/>
                </a:solidFill>
                <a:latin typeface="Aptos"/>
                <a:cs typeface="Arial"/>
              </a:rPr>
              <a:t>IIJA </a:t>
            </a:r>
            <a:r>
              <a:rPr lang="en-US" sz="1200" b="0">
                <a:solidFill>
                  <a:schemeClr val="tx1"/>
                </a:solidFill>
                <a:latin typeface="Aptos"/>
                <a:cs typeface="Arial"/>
              </a:rPr>
              <a:t>– Infrastructure Investment and Jobs Act</a:t>
            </a:r>
          </a:p>
          <a:p>
            <a:pPr>
              <a:lnSpc>
                <a:spcPct val="100000"/>
              </a:lnSpc>
              <a:spcBef>
                <a:spcPts val="0"/>
              </a:spcBef>
              <a:spcAft>
                <a:spcPts val="600"/>
              </a:spcAft>
            </a:pPr>
            <a:r>
              <a:rPr lang="en-US" sz="1200">
                <a:solidFill>
                  <a:schemeClr val="tx1"/>
                </a:solidFill>
                <a:latin typeface="Aptos"/>
                <a:cs typeface="Arial"/>
              </a:rPr>
              <a:t>IRA </a:t>
            </a:r>
            <a:r>
              <a:rPr lang="en-US" sz="1200" b="0">
                <a:solidFill>
                  <a:schemeClr val="tx1"/>
                </a:solidFill>
                <a:latin typeface="Aptos"/>
                <a:cs typeface="Arial"/>
              </a:rPr>
              <a:t>– Inflation Reduction Act</a:t>
            </a:r>
          </a:p>
          <a:p>
            <a:pPr>
              <a:lnSpc>
                <a:spcPct val="100000"/>
              </a:lnSpc>
              <a:spcBef>
                <a:spcPts val="0"/>
              </a:spcBef>
              <a:spcAft>
                <a:spcPts val="600"/>
              </a:spcAft>
            </a:pPr>
            <a:r>
              <a:rPr lang="en-US" sz="1200">
                <a:solidFill>
                  <a:schemeClr val="tx1"/>
                </a:solidFill>
                <a:latin typeface="Aptos"/>
                <a:cs typeface="Arial"/>
              </a:rPr>
              <a:t>ISO </a:t>
            </a:r>
            <a:r>
              <a:rPr lang="en-US" sz="1200" b="0">
                <a:solidFill>
                  <a:schemeClr val="tx1"/>
                </a:solidFill>
                <a:latin typeface="Aptos"/>
                <a:cs typeface="Arial"/>
              </a:rPr>
              <a:t>– independent system operator</a:t>
            </a:r>
          </a:p>
          <a:p>
            <a:pPr>
              <a:lnSpc>
                <a:spcPct val="100000"/>
              </a:lnSpc>
              <a:spcBef>
                <a:spcPts val="0"/>
              </a:spcBef>
              <a:spcAft>
                <a:spcPts val="600"/>
              </a:spcAft>
            </a:pPr>
            <a:r>
              <a:rPr lang="en-US" sz="1200">
                <a:solidFill>
                  <a:schemeClr val="tx1"/>
                </a:solidFill>
                <a:latin typeface="Aptos"/>
                <a:cs typeface="Arial"/>
              </a:rPr>
              <a:t>ISO-NE</a:t>
            </a:r>
            <a:r>
              <a:rPr lang="en-US" sz="1200" b="0">
                <a:solidFill>
                  <a:schemeClr val="tx1"/>
                </a:solidFill>
                <a:latin typeface="Aptos"/>
                <a:cs typeface="Arial"/>
              </a:rPr>
              <a:t> – ISO New England</a:t>
            </a:r>
          </a:p>
          <a:p>
            <a:pPr>
              <a:lnSpc>
                <a:spcPct val="100000"/>
              </a:lnSpc>
              <a:spcBef>
                <a:spcPts val="0"/>
              </a:spcBef>
              <a:spcAft>
                <a:spcPts val="600"/>
              </a:spcAft>
            </a:pPr>
            <a:r>
              <a:rPr lang="en-US" sz="1200">
                <a:solidFill>
                  <a:schemeClr val="tx1"/>
                </a:solidFill>
                <a:latin typeface="Aptos"/>
                <a:cs typeface="Arial"/>
              </a:rPr>
              <a:t>IT </a:t>
            </a:r>
            <a:r>
              <a:rPr lang="en-US" sz="1200" b="0">
                <a:solidFill>
                  <a:schemeClr val="tx1"/>
                </a:solidFill>
                <a:latin typeface="Aptos"/>
                <a:cs typeface="Arial"/>
              </a:rPr>
              <a:t>– information technology</a:t>
            </a:r>
          </a:p>
          <a:p>
            <a:pPr>
              <a:lnSpc>
                <a:spcPct val="100000"/>
              </a:lnSpc>
              <a:spcBef>
                <a:spcPts val="0"/>
              </a:spcBef>
              <a:spcAft>
                <a:spcPts val="600"/>
              </a:spcAft>
            </a:pPr>
            <a:r>
              <a:rPr lang="en-US" sz="1200">
                <a:solidFill>
                  <a:schemeClr val="tx1"/>
                </a:solidFill>
                <a:latin typeface="Aptos"/>
                <a:cs typeface="Arial"/>
              </a:rPr>
              <a:t>Jevons effect (or Jevons Paradox)</a:t>
            </a:r>
            <a:r>
              <a:rPr lang="en-US" sz="1200" b="0">
                <a:solidFill>
                  <a:schemeClr val="tx1"/>
                </a:solidFill>
                <a:latin typeface="Aptos"/>
                <a:cs typeface="Arial"/>
              </a:rPr>
              <a:t> – an economic theory positing that in the long term, an increase in energy efficiency will result in an increase in energy consumption rather than a decrease</a:t>
            </a:r>
            <a:endParaRPr lang="en-US" sz="1200" b="0" baseline="30000">
              <a:solidFill>
                <a:schemeClr val="tx1"/>
              </a:solidFill>
              <a:latin typeface="Aptos"/>
              <a:cs typeface="Arial"/>
            </a:endParaRPr>
          </a:p>
        </p:txBody>
      </p:sp>
    </p:spTree>
    <p:extLst>
      <p:ext uri="{BB962C8B-B14F-4D97-AF65-F5344CB8AC3E}">
        <p14:creationId xmlns:p14="http://schemas.microsoft.com/office/powerpoint/2010/main" val="1902531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7D198-1847-E7DA-41DC-5898CE72390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76537F-CB95-EC8F-AD7F-199A6BF8EB08}"/>
              </a:ext>
            </a:extLst>
          </p:cNvPr>
          <p:cNvSpPr>
            <a:spLocks noGrp="1"/>
          </p:cNvSpPr>
          <p:nvPr>
            <p:ph type="sldNum" sz="quarter" idx="4"/>
          </p:nvPr>
        </p:nvSpPr>
        <p:spPr/>
        <p:txBody>
          <a:bodyPr/>
          <a:lstStyle/>
          <a:p>
            <a:fld id="{9AA6D16A-0A68-8445-85DB-A0BE8CCB51C7}" type="slidenum">
              <a:rPr lang="en-US" smtClean="0"/>
              <a:pPr/>
              <a:t>23</a:t>
            </a:fld>
            <a:endParaRPr lang="en-US"/>
          </a:p>
        </p:txBody>
      </p:sp>
      <p:sp>
        <p:nvSpPr>
          <p:cNvPr id="3" name="Title 2">
            <a:extLst>
              <a:ext uri="{FF2B5EF4-FFF2-40B4-BE49-F238E27FC236}">
                <a16:creationId xmlns:a16="http://schemas.microsoft.com/office/drawing/2014/main" id="{FCBBAEA7-FA86-F312-2B62-598AF0E1E05C}"/>
              </a:ext>
            </a:extLst>
          </p:cNvPr>
          <p:cNvSpPr>
            <a:spLocks noGrp="1"/>
          </p:cNvSpPr>
          <p:nvPr>
            <p:ph type="title"/>
          </p:nvPr>
        </p:nvSpPr>
        <p:spPr/>
        <p:txBody>
          <a:bodyPr/>
          <a:lstStyle/>
          <a:p>
            <a:r>
              <a:rPr lang="en-US">
                <a:latin typeface="Arial"/>
                <a:cs typeface="Arial"/>
              </a:rPr>
              <a:t>Glossary (Cont.)</a:t>
            </a:r>
            <a:endParaRPr lang="en-US"/>
          </a:p>
        </p:txBody>
      </p:sp>
      <p:sp>
        <p:nvSpPr>
          <p:cNvPr id="4" name="Text Placeholder 3">
            <a:extLst>
              <a:ext uri="{FF2B5EF4-FFF2-40B4-BE49-F238E27FC236}">
                <a16:creationId xmlns:a16="http://schemas.microsoft.com/office/drawing/2014/main" id="{E5BC8AD1-BBBF-E24D-8A48-64FBCAFF22D9}"/>
              </a:ext>
            </a:extLst>
          </p:cNvPr>
          <p:cNvSpPr>
            <a:spLocks noGrp="1"/>
          </p:cNvSpPr>
          <p:nvPr>
            <p:ph type="body" sz="quarter" idx="10"/>
          </p:nvPr>
        </p:nvSpPr>
        <p:spPr/>
        <p:txBody>
          <a:bodyPr/>
          <a:lstStyle/>
          <a:p>
            <a:r>
              <a:rPr lang="en-US"/>
              <a:t>EIU Power Brief – Spring 2025</a:t>
            </a:r>
          </a:p>
        </p:txBody>
      </p:sp>
      <p:sp>
        <p:nvSpPr>
          <p:cNvPr id="5" name="Content Placeholder 4">
            <a:extLst>
              <a:ext uri="{FF2B5EF4-FFF2-40B4-BE49-F238E27FC236}">
                <a16:creationId xmlns:a16="http://schemas.microsoft.com/office/drawing/2014/main" id="{88973BC1-0C9C-8C30-C6E1-1EF11BCECB2D}"/>
              </a:ext>
            </a:extLst>
          </p:cNvPr>
          <p:cNvSpPr>
            <a:spLocks noGrp="1"/>
          </p:cNvSpPr>
          <p:nvPr>
            <p:ph sz="quarter" idx="11"/>
          </p:nvPr>
        </p:nvSpPr>
        <p:spPr/>
        <p:txBody>
          <a:bodyPr vert="horz" lIns="45720" tIns="45720" rIns="45720" bIns="45720" rtlCol="0" anchor="t">
            <a:noAutofit/>
          </a:bodyPr>
          <a:lstStyle/>
          <a:p>
            <a:pPr>
              <a:lnSpc>
                <a:spcPct val="100000"/>
              </a:lnSpc>
              <a:spcBef>
                <a:spcPts val="0"/>
              </a:spcBef>
              <a:spcAft>
                <a:spcPts val="600"/>
              </a:spcAft>
            </a:pPr>
            <a:r>
              <a:rPr lang="en-US" sz="1200">
                <a:solidFill>
                  <a:schemeClr val="tx1"/>
                </a:solidFill>
                <a:latin typeface="Aptos"/>
                <a:cs typeface="Arial"/>
              </a:rPr>
              <a:t>LDC </a:t>
            </a:r>
            <a:r>
              <a:rPr lang="en-US" sz="1200" b="0">
                <a:solidFill>
                  <a:schemeClr val="tx1"/>
                </a:solidFill>
                <a:latin typeface="Aptos"/>
                <a:cs typeface="Arial"/>
              </a:rPr>
              <a:t>– local gas distribution company</a:t>
            </a:r>
          </a:p>
          <a:p>
            <a:pPr>
              <a:lnSpc>
                <a:spcPct val="100000"/>
              </a:lnSpc>
              <a:spcBef>
                <a:spcPts val="0"/>
              </a:spcBef>
              <a:spcAft>
                <a:spcPts val="600"/>
              </a:spcAft>
            </a:pPr>
            <a:r>
              <a:rPr lang="en-US" sz="1200">
                <a:solidFill>
                  <a:schemeClr val="tx1"/>
                </a:solidFill>
                <a:latin typeface="Aptos"/>
                <a:cs typeface="Arial"/>
              </a:rPr>
              <a:t>LNG </a:t>
            </a:r>
            <a:r>
              <a:rPr lang="en-US" sz="1200" b="0">
                <a:solidFill>
                  <a:schemeClr val="tx1"/>
                </a:solidFill>
                <a:latin typeface="Aptos"/>
                <a:cs typeface="Arial"/>
              </a:rPr>
              <a:t>– liquified natural gas</a:t>
            </a:r>
          </a:p>
          <a:p>
            <a:pPr>
              <a:lnSpc>
                <a:spcPct val="100000"/>
              </a:lnSpc>
              <a:spcBef>
                <a:spcPts val="0"/>
              </a:spcBef>
              <a:spcAft>
                <a:spcPts val="600"/>
              </a:spcAft>
            </a:pPr>
            <a:r>
              <a:rPr lang="en-US" sz="1200">
                <a:solidFill>
                  <a:schemeClr val="tx1"/>
                </a:solidFill>
                <a:latin typeface="Aptos"/>
                <a:cs typeface="Arial"/>
              </a:rPr>
              <a:t>LRTP </a:t>
            </a:r>
            <a:r>
              <a:rPr lang="en-US" sz="1200" b="0">
                <a:solidFill>
                  <a:schemeClr val="tx1"/>
                </a:solidFill>
                <a:latin typeface="Aptos"/>
                <a:cs typeface="Arial"/>
              </a:rPr>
              <a:t>– long-range transmission plan</a:t>
            </a:r>
          </a:p>
          <a:p>
            <a:pPr>
              <a:lnSpc>
                <a:spcPct val="100000"/>
              </a:lnSpc>
              <a:spcBef>
                <a:spcPts val="0"/>
              </a:spcBef>
              <a:spcAft>
                <a:spcPts val="600"/>
              </a:spcAft>
            </a:pPr>
            <a:r>
              <a:rPr lang="en-US" sz="1200">
                <a:solidFill>
                  <a:schemeClr val="tx1"/>
                </a:solidFill>
                <a:latin typeface="Aptos"/>
                <a:cs typeface="Arial"/>
              </a:rPr>
              <a:t>MISO </a:t>
            </a:r>
            <a:r>
              <a:rPr lang="en-US" sz="1200" b="0">
                <a:solidFill>
                  <a:schemeClr val="tx1"/>
                </a:solidFill>
                <a:latin typeface="Aptos"/>
                <a:cs typeface="Arial"/>
              </a:rPr>
              <a:t>– Midcontinent Independent System Operator</a:t>
            </a:r>
          </a:p>
          <a:p>
            <a:pPr>
              <a:lnSpc>
                <a:spcPct val="100000"/>
              </a:lnSpc>
              <a:spcBef>
                <a:spcPts val="0"/>
              </a:spcBef>
              <a:spcAft>
                <a:spcPts val="600"/>
              </a:spcAft>
            </a:pPr>
            <a:r>
              <a:rPr lang="en-US" sz="1200">
                <a:solidFill>
                  <a:schemeClr val="tx1"/>
                </a:solidFill>
                <a:latin typeface="Aptos"/>
                <a:cs typeface="Arial"/>
              </a:rPr>
              <a:t>MRO </a:t>
            </a:r>
            <a:r>
              <a:rPr lang="en-US" sz="1200" b="0">
                <a:solidFill>
                  <a:schemeClr val="tx1"/>
                </a:solidFill>
                <a:latin typeface="Aptos"/>
                <a:cs typeface="Arial"/>
              </a:rPr>
              <a:t>– Midwest Reliability Organization</a:t>
            </a:r>
          </a:p>
          <a:p>
            <a:pPr>
              <a:lnSpc>
                <a:spcPct val="100000"/>
              </a:lnSpc>
              <a:spcBef>
                <a:spcPts val="0"/>
              </a:spcBef>
              <a:spcAft>
                <a:spcPts val="600"/>
              </a:spcAft>
            </a:pPr>
            <a:r>
              <a:rPr lang="en-US" sz="1200">
                <a:solidFill>
                  <a:schemeClr val="tx1"/>
                </a:solidFill>
                <a:latin typeface="Aptos"/>
                <a:cs typeface="Arial"/>
              </a:rPr>
              <a:t>NEPA </a:t>
            </a:r>
            <a:r>
              <a:rPr lang="en-US" sz="1200" b="0">
                <a:solidFill>
                  <a:schemeClr val="tx1"/>
                </a:solidFill>
                <a:latin typeface="Aptos"/>
                <a:cs typeface="Arial"/>
              </a:rPr>
              <a:t>– National Environmental Policy Act</a:t>
            </a:r>
          </a:p>
          <a:p>
            <a:pPr>
              <a:lnSpc>
                <a:spcPct val="100000"/>
              </a:lnSpc>
              <a:spcBef>
                <a:spcPts val="0"/>
              </a:spcBef>
              <a:spcAft>
                <a:spcPts val="600"/>
              </a:spcAft>
            </a:pPr>
            <a:r>
              <a:rPr lang="en-US" sz="1200">
                <a:solidFill>
                  <a:schemeClr val="tx1"/>
                </a:solidFill>
                <a:latin typeface="Aptos"/>
                <a:cs typeface="Arial"/>
              </a:rPr>
              <a:t>NERC </a:t>
            </a:r>
            <a:r>
              <a:rPr lang="en-US" sz="1200" b="0">
                <a:solidFill>
                  <a:schemeClr val="tx1"/>
                </a:solidFill>
                <a:latin typeface="Aptos"/>
                <a:cs typeface="Arial"/>
              </a:rPr>
              <a:t>– North American Electric Reliability Corporation</a:t>
            </a:r>
            <a:endParaRPr lang="en-US" sz="1200">
              <a:solidFill>
                <a:schemeClr val="tx1"/>
              </a:solidFill>
              <a:latin typeface="Aptos"/>
              <a:cs typeface="Arial"/>
            </a:endParaRPr>
          </a:p>
          <a:p>
            <a:pPr>
              <a:spcAft>
                <a:spcPts val="600"/>
              </a:spcAft>
            </a:pPr>
            <a:r>
              <a:rPr lang="en-US" sz="1200">
                <a:solidFill>
                  <a:schemeClr val="tx1"/>
                </a:solidFill>
                <a:latin typeface="Aptos"/>
                <a:cs typeface="Arial"/>
              </a:rPr>
              <a:t>New ERA</a:t>
            </a:r>
            <a:r>
              <a:rPr lang="en-US" sz="1200" b="0">
                <a:solidFill>
                  <a:schemeClr val="tx1"/>
                </a:solidFill>
                <a:latin typeface="Aptos"/>
                <a:cs typeface="Arial"/>
              </a:rPr>
              <a:t> – The Empowering Rural America (New ERA) program is a loan-grant program under the IRA, funded by the USDA, and provided to rural electric cooperatives that helps rural Americans transition to clean, affordable, and reliable energy.</a:t>
            </a:r>
            <a:endParaRPr lang="en-US" sz="1200" b="0" baseline="30000">
              <a:solidFill>
                <a:schemeClr val="tx1"/>
              </a:solidFill>
              <a:latin typeface="Aptos"/>
              <a:cs typeface="Arial"/>
            </a:endParaRPr>
          </a:p>
          <a:p>
            <a:pPr>
              <a:spcAft>
                <a:spcPts val="600"/>
              </a:spcAft>
            </a:pPr>
            <a:r>
              <a:rPr lang="en-US" sz="1200">
                <a:solidFill>
                  <a:schemeClr val="tx1"/>
                </a:solidFill>
                <a:latin typeface="Aptos"/>
                <a:cs typeface="Arial"/>
              </a:rPr>
              <a:t>NPCC </a:t>
            </a:r>
            <a:r>
              <a:rPr lang="en-US" sz="1200" b="0">
                <a:solidFill>
                  <a:schemeClr val="tx1"/>
                </a:solidFill>
                <a:latin typeface="Aptos"/>
                <a:cs typeface="Arial"/>
              </a:rPr>
              <a:t>– Northeast Power Coordinating Council</a:t>
            </a:r>
          </a:p>
          <a:p>
            <a:pPr>
              <a:spcAft>
                <a:spcPts val="600"/>
              </a:spcAft>
            </a:pPr>
            <a:r>
              <a:rPr lang="en-US" sz="1200">
                <a:solidFill>
                  <a:schemeClr val="tx1"/>
                </a:solidFill>
                <a:latin typeface="Aptos"/>
                <a:cs typeface="Arial"/>
              </a:rPr>
              <a:t>NRC </a:t>
            </a:r>
            <a:r>
              <a:rPr lang="en-US" sz="1200" b="0">
                <a:solidFill>
                  <a:schemeClr val="tx1"/>
                </a:solidFill>
                <a:latin typeface="Aptos"/>
                <a:cs typeface="Arial"/>
              </a:rPr>
              <a:t>– U.S. Nuclear Regulatory Commission</a:t>
            </a:r>
          </a:p>
          <a:p>
            <a:pPr>
              <a:spcAft>
                <a:spcPts val="600"/>
              </a:spcAft>
            </a:pPr>
            <a:r>
              <a:rPr lang="en-US" sz="1200">
                <a:solidFill>
                  <a:schemeClr val="tx1"/>
                </a:solidFill>
                <a:latin typeface="Aptos"/>
                <a:cs typeface="Arial"/>
              </a:rPr>
              <a:t>NRECA </a:t>
            </a:r>
            <a:r>
              <a:rPr lang="en-US" sz="1200" b="0">
                <a:solidFill>
                  <a:schemeClr val="tx1"/>
                </a:solidFill>
                <a:latin typeface="Aptos"/>
                <a:cs typeface="Arial"/>
              </a:rPr>
              <a:t>– National Rural Electric Cooperative Association</a:t>
            </a:r>
          </a:p>
          <a:p>
            <a:pPr>
              <a:spcAft>
                <a:spcPts val="600"/>
              </a:spcAft>
            </a:pPr>
            <a:r>
              <a:rPr lang="en-US" sz="1200">
                <a:solidFill>
                  <a:schemeClr val="tx1"/>
                </a:solidFill>
                <a:latin typeface="Aptos"/>
                <a:cs typeface="Arial"/>
              </a:rPr>
              <a:t>PACE </a:t>
            </a:r>
            <a:r>
              <a:rPr lang="en-US" sz="1200" b="0">
                <a:solidFill>
                  <a:schemeClr val="tx1"/>
                </a:solidFill>
                <a:latin typeface="Aptos"/>
                <a:cs typeface="Arial"/>
              </a:rPr>
              <a:t>– The Powering Affordable Clean Energy (or PACE) program is a program under the IRA, pursuant to which the USDA’s Rural Utilities Service will forgive up to 60% of loans for renewable projects that use wind, solar, hydropower, geothermal, biomass, or energy storage.</a:t>
            </a:r>
            <a:endParaRPr lang="es-ES" sz="1200" b="0" baseline="30000">
              <a:solidFill>
                <a:schemeClr val="tx1"/>
              </a:solidFill>
              <a:latin typeface="Aptos"/>
              <a:cs typeface="Arial"/>
            </a:endParaRPr>
          </a:p>
          <a:p>
            <a:pPr>
              <a:spcAft>
                <a:spcPts val="600"/>
              </a:spcAft>
            </a:pPr>
            <a:r>
              <a:rPr lang="en-US" sz="1200">
                <a:solidFill>
                  <a:schemeClr val="tx1"/>
                </a:solidFill>
                <a:latin typeface="Aptos"/>
                <a:cs typeface="Arial"/>
              </a:rPr>
              <a:t>PJM </a:t>
            </a:r>
            <a:r>
              <a:rPr lang="en-US" sz="1200" b="0">
                <a:solidFill>
                  <a:schemeClr val="tx1"/>
                </a:solidFill>
                <a:latin typeface="Aptos"/>
                <a:cs typeface="Arial"/>
              </a:rPr>
              <a:t>– PJM Interconnection LLC</a:t>
            </a:r>
          </a:p>
          <a:p>
            <a:pPr>
              <a:spcAft>
                <a:spcPts val="600"/>
              </a:spcAft>
            </a:pPr>
            <a:r>
              <a:rPr lang="en-US" sz="1200">
                <a:solidFill>
                  <a:schemeClr val="tx1"/>
                </a:solidFill>
                <a:latin typeface="Aptos"/>
                <a:cs typeface="Arial"/>
              </a:rPr>
              <a:t>PUC </a:t>
            </a:r>
            <a:r>
              <a:rPr lang="en-US" sz="1200" b="0">
                <a:solidFill>
                  <a:schemeClr val="tx1"/>
                </a:solidFill>
                <a:latin typeface="Aptos"/>
                <a:cs typeface="Arial"/>
              </a:rPr>
              <a:t>– public utilities commission</a:t>
            </a:r>
          </a:p>
        </p:txBody>
      </p:sp>
      <p:sp>
        <p:nvSpPr>
          <p:cNvPr id="9" name="Content Placeholder 8">
            <a:extLst>
              <a:ext uri="{FF2B5EF4-FFF2-40B4-BE49-F238E27FC236}">
                <a16:creationId xmlns:a16="http://schemas.microsoft.com/office/drawing/2014/main" id="{91A08855-F4FE-350B-96A5-00A604F73129}"/>
              </a:ext>
            </a:extLst>
          </p:cNvPr>
          <p:cNvSpPr>
            <a:spLocks noGrp="1"/>
          </p:cNvSpPr>
          <p:nvPr>
            <p:ph sz="quarter" idx="12"/>
          </p:nvPr>
        </p:nvSpPr>
        <p:spPr>
          <a:ln>
            <a:noFill/>
          </a:ln>
        </p:spPr>
        <p:txBody>
          <a:bodyPr vert="horz" lIns="45720" tIns="45720" rIns="45720" bIns="45720" rtlCol="0" anchor="t">
            <a:noAutofit/>
          </a:bodyPr>
          <a:lstStyle/>
          <a:p>
            <a:pPr>
              <a:spcAft>
                <a:spcPts val="600"/>
              </a:spcAft>
            </a:pPr>
            <a:r>
              <a:rPr lang="en-US" sz="1200">
                <a:solidFill>
                  <a:schemeClr val="tx1"/>
                </a:solidFill>
                <a:latin typeface="Aptos"/>
                <a:cs typeface="Arial"/>
              </a:rPr>
              <a:t>REAP </a:t>
            </a:r>
            <a:r>
              <a:rPr lang="en-US" sz="1200" b="0">
                <a:solidFill>
                  <a:schemeClr val="tx1"/>
                </a:solidFill>
                <a:latin typeface="Aptos"/>
                <a:cs typeface="Arial"/>
              </a:rPr>
              <a:t>– Rural Energy for America Program</a:t>
            </a:r>
          </a:p>
          <a:p>
            <a:pPr>
              <a:spcAft>
                <a:spcPts val="600"/>
              </a:spcAft>
            </a:pPr>
            <a:r>
              <a:rPr lang="en-US" sz="1200">
                <a:solidFill>
                  <a:schemeClr val="tx1"/>
                </a:solidFill>
                <a:latin typeface="Aptos"/>
                <a:cs typeface="Arial"/>
              </a:rPr>
              <a:t>RTO </a:t>
            </a:r>
            <a:r>
              <a:rPr lang="en-US" sz="1200" b="0">
                <a:solidFill>
                  <a:schemeClr val="tx1"/>
                </a:solidFill>
                <a:latin typeface="Aptos"/>
                <a:cs typeface="Arial"/>
              </a:rPr>
              <a:t>– regional transmission organization</a:t>
            </a:r>
          </a:p>
          <a:p>
            <a:pPr>
              <a:spcAft>
                <a:spcPts val="600"/>
              </a:spcAft>
            </a:pPr>
            <a:r>
              <a:rPr lang="en-US" sz="1200">
                <a:solidFill>
                  <a:schemeClr val="tx1"/>
                </a:solidFill>
                <a:latin typeface="Aptos"/>
                <a:cs typeface="Arial"/>
              </a:rPr>
              <a:t>Securitization </a:t>
            </a:r>
            <a:r>
              <a:rPr lang="en-US" sz="1200" b="0">
                <a:solidFill>
                  <a:schemeClr val="tx1"/>
                </a:solidFill>
                <a:latin typeface="Aptos"/>
                <a:cs typeface="Arial"/>
              </a:rPr>
              <a:t>– A financial process that takes an income-generating asset or pool of assets and packages them into a financial instrument that can be sold to investors. This process transforms illiquid assets (like loans, mortgages, or future revenues) into tradable securities.</a:t>
            </a:r>
            <a:endParaRPr lang="en-US" sz="1200" b="0" baseline="30000">
              <a:solidFill>
                <a:schemeClr val="tx1"/>
              </a:solidFill>
              <a:latin typeface="Aptos"/>
              <a:cs typeface="Arial"/>
            </a:endParaRPr>
          </a:p>
          <a:p>
            <a:pPr>
              <a:lnSpc>
                <a:spcPct val="100000"/>
              </a:lnSpc>
              <a:spcAft>
                <a:spcPts val="600"/>
              </a:spcAft>
            </a:pPr>
            <a:r>
              <a:rPr lang="en-US" sz="1200">
                <a:solidFill>
                  <a:schemeClr val="tx1"/>
                </a:solidFill>
                <a:latin typeface="Aptos"/>
                <a:cs typeface="Arial"/>
              </a:rPr>
              <a:t>SERC </a:t>
            </a:r>
            <a:r>
              <a:rPr lang="en-US" sz="1200" b="0">
                <a:solidFill>
                  <a:schemeClr val="tx1"/>
                </a:solidFill>
                <a:latin typeface="Aptos"/>
                <a:cs typeface="Arial"/>
              </a:rPr>
              <a:t>– SERC Reliability Corporation</a:t>
            </a:r>
          </a:p>
          <a:p>
            <a:pPr>
              <a:lnSpc>
                <a:spcPct val="100000"/>
              </a:lnSpc>
              <a:spcAft>
                <a:spcPts val="600"/>
              </a:spcAft>
            </a:pPr>
            <a:r>
              <a:rPr lang="en-US" sz="1200">
                <a:solidFill>
                  <a:schemeClr val="tx1"/>
                </a:solidFill>
                <a:latin typeface="Aptos"/>
                <a:cs typeface="Arial"/>
              </a:rPr>
              <a:t>SPP </a:t>
            </a:r>
            <a:r>
              <a:rPr lang="en-US" sz="1200" b="0">
                <a:solidFill>
                  <a:schemeClr val="tx1"/>
                </a:solidFill>
                <a:latin typeface="Aptos"/>
                <a:cs typeface="Arial"/>
              </a:rPr>
              <a:t>– Southwest Power Pool</a:t>
            </a:r>
          </a:p>
          <a:p>
            <a:pPr>
              <a:lnSpc>
                <a:spcPct val="100000"/>
              </a:lnSpc>
              <a:spcAft>
                <a:spcPts val="600"/>
              </a:spcAft>
            </a:pPr>
            <a:r>
              <a:rPr lang="en-US" sz="1200">
                <a:solidFill>
                  <a:schemeClr val="tx1"/>
                </a:solidFill>
                <a:latin typeface="Aptos"/>
                <a:cs typeface="Arial"/>
              </a:rPr>
              <a:t>T&amp;D</a:t>
            </a:r>
            <a:r>
              <a:rPr lang="en-US" sz="1200" b="0">
                <a:solidFill>
                  <a:schemeClr val="tx1"/>
                </a:solidFill>
                <a:latin typeface="Aptos"/>
                <a:cs typeface="Arial"/>
              </a:rPr>
              <a:t> – transmission and distribution</a:t>
            </a:r>
            <a:endParaRPr lang="en-US" sz="1200">
              <a:solidFill>
                <a:schemeClr val="tx1"/>
              </a:solidFill>
              <a:latin typeface="Aptos"/>
              <a:cs typeface="Arial"/>
            </a:endParaRPr>
          </a:p>
          <a:p>
            <a:pPr>
              <a:lnSpc>
                <a:spcPct val="100000"/>
              </a:lnSpc>
              <a:spcAft>
                <a:spcPts val="600"/>
              </a:spcAft>
            </a:pPr>
            <a:r>
              <a:rPr lang="en-US" sz="1200">
                <a:solidFill>
                  <a:schemeClr val="tx1"/>
                </a:solidFill>
                <a:latin typeface="Aptos"/>
                <a:cs typeface="Arial"/>
              </a:rPr>
              <a:t>Texas RE</a:t>
            </a:r>
            <a:r>
              <a:rPr lang="en-US" sz="1200" b="0">
                <a:solidFill>
                  <a:schemeClr val="tx1"/>
                </a:solidFill>
                <a:latin typeface="Aptos"/>
                <a:cs typeface="Arial"/>
              </a:rPr>
              <a:t> – Texas Reliability Entity</a:t>
            </a:r>
          </a:p>
          <a:p>
            <a:pPr>
              <a:lnSpc>
                <a:spcPct val="100000"/>
              </a:lnSpc>
              <a:spcAft>
                <a:spcPts val="600"/>
              </a:spcAft>
            </a:pPr>
            <a:r>
              <a:rPr lang="en-US" sz="1200">
                <a:solidFill>
                  <a:schemeClr val="tx1"/>
                </a:solidFill>
                <a:latin typeface="Aptos"/>
                <a:cs typeface="Arial"/>
              </a:rPr>
              <a:t>USDA </a:t>
            </a:r>
            <a:r>
              <a:rPr lang="en-US" sz="1200" b="0">
                <a:solidFill>
                  <a:schemeClr val="tx1"/>
                </a:solidFill>
                <a:latin typeface="Aptos"/>
                <a:cs typeface="Arial"/>
              </a:rPr>
              <a:t>– U.S. Department of Agriculture</a:t>
            </a:r>
          </a:p>
          <a:p>
            <a:pPr>
              <a:lnSpc>
                <a:spcPct val="100000"/>
              </a:lnSpc>
              <a:spcBef>
                <a:spcPts val="200"/>
              </a:spcBef>
              <a:spcAft>
                <a:spcPts val="600"/>
              </a:spcAft>
            </a:pPr>
            <a:r>
              <a:rPr lang="en-US" sz="1200">
                <a:solidFill>
                  <a:schemeClr val="tx1"/>
                </a:solidFill>
                <a:latin typeface="Aptos"/>
                <a:cs typeface="Arial"/>
              </a:rPr>
              <a:t>WECC </a:t>
            </a:r>
            <a:r>
              <a:rPr lang="en-US" sz="1200" b="0">
                <a:solidFill>
                  <a:schemeClr val="tx1"/>
                </a:solidFill>
                <a:latin typeface="Aptos"/>
                <a:cs typeface="Arial"/>
              </a:rPr>
              <a:t>– Western Electricity Coordinating Council </a:t>
            </a:r>
          </a:p>
        </p:txBody>
      </p:sp>
    </p:spTree>
    <p:extLst>
      <p:ext uri="{BB962C8B-B14F-4D97-AF65-F5344CB8AC3E}">
        <p14:creationId xmlns:p14="http://schemas.microsoft.com/office/powerpoint/2010/main" val="1669212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4B35BF-41B6-D045-D9FA-6714E3C22028}"/>
              </a:ext>
            </a:extLst>
          </p:cNvPr>
          <p:cNvSpPr>
            <a:spLocks noGrp="1"/>
          </p:cNvSpPr>
          <p:nvPr>
            <p:ph type="sldNum" sz="quarter" idx="4"/>
          </p:nvPr>
        </p:nvSpPr>
        <p:spPr/>
        <p:txBody>
          <a:bodyPr/>
          <a:lstStyle/>
          <a:p>
            <a:fld id="{9AA6D16A-0A68-8445-85DB-A0BE8CCB51C7}" type="slidenum">
              <a:rPr lang="en-US" smtClean="0"/>
              <a:pPr/>
              <a:t>24</a:t>
            </a:fld>
            <a:endParaRPr lang="en-US"/>
          </a:p>
        </p:txBody>
      </p:sp>
      <p:sp>
        <p:nvSpPr>
          <p:cNvPr id="3" name="Title 2">
            <a:extLst>
              <a:ext uri="{FF2B5EF4-FFF2-40B4-BE49-F238E27FC236}">
                <a16:creationId xmlns:a16="http://schemas.microsoft.com/office/drawing/2014/main" id="{4F75844B-182A-3D52-A647-BA8C666A5AD5}"/>
              </a:ext>
            </a:extLst>
          </p:cNvPr>
          <p:cNvSpPr>
            <a:spLocks noGrp="1"/>
          </p:cNvSpPr>
          <p:nvPr>
            <p:ph type="title"/>
          </p:nvPr>
        </p:nvSpPr>
        <p:spPr/>
        <p:txBody>
          <a:bodyPr/>
          <a:lstStyle/>
          <a:p>
            <a:r>
              <a:rPr lang="en-US"/>
              <a:t>Related Insights</a:t>
            </a:r>
          </a:p>
        </p:txBody>
      </p:sp>
      <p:sp>
        <p:nvSpPr>
          <p:cNvPr id="4" name="Text Placeholder 3">
            <a:extLst>
              <a:ext uri="{FF2B5EF4-FFF2-40B4-BE49-F238E27FC236}">
                <a16:creationId xmlns:a16="http://schemas.microsoft.com/office/drawing/2014/main" id="{9EBFA470-F014-07CF-C09B-0290BEFE05E5}"/>
              </a:ext>
            </a:extLst>
          </p:cNvPr>
          <p:cNvSpPr>
            <a:spLocks noGrp="1"/>
          </p:cNvSpPr>
          <p:nvPr>
            <p:ph type="body" sz="quarter" idx="10"/>
          </p:nvPr>
        </p:nvSpPr>
        <p:spPr/>
        <p:txBody>
          <a:bodyPr/>
          <a:lstStyle/>
          <a:p>
            <a:r>
              <a:rPr lang="en-US"/>
              <a:t>EIU Power Brief – Spring 2025</a:t>
            </a:r>
          </a:p>
        </p:txBody>
      </p:sp>
      <p:graphicFrame>
        <p:nvGraphicFramePr>
          <p:cNvPr id="14" name="Content Placeholder 11">
            <a:extLst>
              <a:ext uri="{FF2B5EF4-FFF2-40B4-BE49-F238E27FC236}">
                <a16:creationId xmlns:a16="http://schemas.microsoft.com/office/drawing/2014/main" id="{E36AB528-C00A-733E-5060-97659D4B409B}"/>
              </a:ext>
            </a:extLst>
          </p:cNvPr>
          <p:cNvGraphicFramePr>
            <a:graphicFrameLocks/>
          </p:cNvGraphicFramePr>
          <p:nvPr>
            <p:extLst>
              <p:ext uri="{D42A27DB-BD31-4B8C-83A1-F6EECF244321}">
                <p14:modId xmlns:p14="http://schemas.microsoft.com/office/powerpoint/2010/main" val="3350595941"/>
              </p:ext>
            </p:extLst>
          </p:nvPr>
        </p:nvGraphicFramePr>
        <p:xfrm>
          <a:off x="438150" y="1116013"/>
          <a:ext cx="11312524" cy="4693920"/>
        </p:xfrm>
        <a:graphic>
          <a:graphicData uri="http://schemas.openxmlformats.org/drawingml/2006/table">
            <a:tbl>
              <a:tblPr firstRow="1" bandRow="1">
                <a:tableStyleId>{0E3FDE45-AF77-4B5C-9715-49D594BDF05E}</a:tableStyleId>
              </a:tblPr>
              <a:tblGrid>
                <a:gridCol w="2293078">
                  <a:extLst>
                    <a:ext uri="{9D8B030D-6E8A-4147-A177-3AD203B41FA5}">
                      <a16:colId xmlns:a16="http://schemas.microsoft.com/office/drawing/2014/main" val="809150104"/>
                    </a:ext>
                  </a:extLst>
                </a:gridCol>
                <a:gridCol w="9019446">
                  <a:extLst>
                    <a:ext uri="{9D8B030D-6E8A-4147-A177-3AD203B41FA5}">
                      <a16:colId xmlns:a16="http://schemas.microsoft.com/office/drawing/2014/main" val="403269514"/>
                    </a:ext>
                  </a:extLst>
                </a:gridCol>
              </a:tblGrid>
              <a:tr h="670560">
                <a:tc>
                  <a:txBody>
                    <a:bodyPr/>
                    <a:lstStyle/>
                    <a:p>
                      <a:pPr algn="ctr"/>
                      <a:r>
                        <a:rPr lang="en-US" sz="1400" b="1">
                          <a:solidFill>
                            <a:schemeClr val="bg1"/>
                          </a:solidFill>
                        </a:rPr>
                        <a:t>Capital </a:t>
                      </a:r>
                      <a:br>
                        <a:rPr lang="en-US" sz="1400" b="1">
                          <a:solidFill>
                            <a:schemeClr val="bg1"/>
                          </a:solidFill>
                        </a:rPr>
                      </a:br>
                      <a:r>
                        <a:rPr lang="en-US" sz="1400" b="1">
                          <a:solidFill>
                            <a:schemeClr val="bg1"/>
                          </a:solidFill>
                        </a:rPr>
                        <a:t>Expenditures</a:t>
                      </a:r>
                    </a:p>
                  </a:txBody>
                  <a:tcPr anchor="ctr">
                    <a:lnR>
                      <a:noFill/>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marL="171450" indent="-171450">
                        <a:buClr>
                          <a:schemeClr val="accent2"/>
                        </a:buClr>
                        <a:buSzPct val="125000"/>
                        <a:buFont typeface="Wingdings" panose="05000000000000000000" pitchFamily="2" charset="2"/>
                        <a:buChar char="§"/>
                      </a:pPr>
                      <a:r>
                        <a:rPr lang="en-US" sz="1400" b="0">
                          <a:solidFill>
                            <a:srgbClr val="333333"/>
                          </a:solidFill>
                          <a:hlinkClick r:id="rId3"/>
                        </a:rPr>
                        <a:t>Capital Deployment Playbook: Helping Utilities Succeed in a Transforming Energy Sector</a:t>
                      </a:r>
                      <a:endParaRPr lang="en-US" sz="1400" b="0">
                        <a:solidFill>
                          <a:srgbClr val="333333"/>
                        </a:solidFill>
                      </a:endParaRPr>
                    </a:p>
                    <a:p>
                      <a:pPr marL="171450" indent="-171450">
                        <a:buClr>
                          <a:schemeClr val="accent2"/>
                        </a:buClr>
                        <a:buSzPct val="125000"/>
                        <a:buFont typeface="Wingdings" panose="05000000000000000000" pitchFamily="2" charset="2"/>
                        <a:buChar char="§"/>
                      </a:pPr>
                      <a:r>
                        <a:rPr lang="en-US" sz="1400" b="0">
                          <a:solidFill>
                            <a:srgbClr val="333333"/>
                          </a:solidFill>
                          <a:hlinkClick r:id="rId4"/>
                        </a:rPr>
                        <a:t>Overcoming the Challenges of Large Capital Programs/Projects</a:t>
                      </a:r>
                      <a:endParaRPr lang="en-US" sz="1400" b="0">
                        <a:solidFill>
                          <a:srgbClr val="333333"/>
                        </a:solidFill>
                      </a:endParaRPr>
                    </a:p>
                  </a:txBody>
                  <a:tcPr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13372908"/>
                  </a:ext>
                </a:extLst>
              </a:tr>
              <a:tr h="670560">
                <a:tc>
                  <a:txBody>
                    <a:bodyPr/>
                    <a:lstStyle/>
                    <a:p>
                      <a:pPr algn="ctr"/>
                      <a:r>
                        <a:rPr lang="en-US" sz="1400" b="1">
                          <a:solidFill>
                            <a:schemeClr val="bg1"/>
                          </a:solidFill>
                        </a:rPr>
                        <a:t>Large </a:t>
                      </a:r>
                      <a:br>
                        <a:rPr lang="en-US" sz="1400" b="1">
                          <a:solidFill>
                            <a:schemeClr val="bg1"/>
                          </a:solidFill>
                        </a:rPr>
                      </a:br>
                      <a:r>
                        <a:rPr lang="en-US" sz="1400" b="1">
                          <a:solidFill>
                            <a:schemeClr val="bg1"/>
                          </a:solidFill>
                        </a:rPr>
                        <a:t>Loads</a:t>
                      </a:r>
                    </a:p>
                  </a:txBody>
                  <a:tcPr anchor="ctr">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2A9C2"/>
                    </a:solidFill>
                  </a:tcPr>
                </a:tc>
                <a:tc>
                  <a:txBody>
                    <a:bodyPr/>
                    <a:lstStyle/>
                    <a:p>
                      <a:pPr marL="171450" marR="0" indent="-171450" algn="l" defTabSz="914400" rtl="0" eaLnBrk="1" fontAlgn="auto" latinLnBrk="0" hangingPunct="1">
                        <a:lnSpc>
                          <a:spcPct val="100000"/>
                        </a:lnSpc>
                        <a:spcBef>
                          <a:spcPts val="0"/>
                        </a:spcBef>
                        <a:spcAft>
                          <a:spcPts val="0"/>
                        </a:spcAft>
                        <a:buClr>
                          <a:schemeClr val="accent2"/>
                        </a:buClr>
                        <a:buSzPct val="125000"/>
                        <a:buFont typeface="Wingdings" panose="05000000000000000000" pitchFamily="2" charset="2"/>
                        <a:buChar char="§"/>
                        <a:tabLst/>
                        <a:defRPr/>
                      </a:pPr>
                      <a:r>
                        <a:rPr lang="en-US" sz="1400" b="0">
                          <a:solidFill>
                            <a:srgbClr val="333333"/>
                          </a:solidFill>
                          <a:hlinkClick r:id="rId5"/>
                        </a:rPr>
                        <a:t>Surging Large Loads: Challenges and Opportunities for the Electric Industry</a:t>
                      </a:r>
                      <a:endParaRPr lang="en-US" sz="1400" b="0">
                        <a:solidFill>
                          <a:srgbClr val="333333"/>
                        </a:solidFill>
                      </a:endParaRPr>
                    </a:p>
                    <a:p>
                      <a:pPr marL="171450" marR="0" indent="-171450" algn="l" defTabSz="914400" rtl="0" eaLnBrk="1" fontAlgn="auto" latinLnBrk="0" hangingPunct="1">
                        <a:lnSpc>
                          <a:spcPct val="100000"/>
                        </a:lnSpc>
                        <a:spcBef>
                          <a:spcPts val="0"/>
                        </a:spcBef>
                        <a:spcAft>
                          <a:spcPts val="0"/>
                        </a:spcAft>
                        <a:buClr>
                          <a:schemeClr val="accent2"/>
                        </a:buClr>
                        <a:buSzPct val="125000"/>
                        <a:buFont typeface="Wingdings" panose="05000000000000000000" pitchFamily="2" charset="2"/>
                        <a:buChar char="§"/>
                        <a:tabLst/>
                        <a:defRPr/>
                      </a:pPr>
                      <a:r>
                        <a:rPr lang="en-US" sz="1400" b="0">
                          <a:solidFill>
                            <a:srgbClr val="333333"/>
                          </a:solidFill>
                          <a:hlinkClick r:id="rId6"/>
                        </a:rPr>
                        <a:t>Utility Evolution Brings About the (Re)Integration of System Planning Processes</a:t>
                      </a:r>
                      <a:endParaRPr lang="en-US" sz="1400" b="0">
                        <a:solidFill>
                          <a:srgbClr val="333333"/>
                        </a:solidFill>
                      </a:endParaRPr>
                    </a:p>
                  </a:txBody>
                  <a:tcPr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998919349"/>
                  </a:ext>
                </a:extLst>
              </a:tr>
              <a:tr h="670560">
                <a:tc>
                  <a:txBody>
                    <a:bodyPr/>
                    <a:lstStyle/>
                    <a:p>
                      <a:pPr algn="ctr"/>
                      <a:r>
                        <a:rPr lang="en-US" sz="1400" b="1">
                          <a:solidFill>
                            <a:schemeClr val="bg1"/>
                          </a:solidFill>
                        </a:rPr>
                        <a:t>New Nuclear Development</a:t>
                      </a:r>
                    </a:p>
                  </a:txBody>
                  <a:tcPr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marL="171450" marR="0" indent="-171450" algn="l" defTabSz="914400" rtl="0" eaLnBrk="1" fontAlgn="auto" latinLnBrk="0" hangingPunct="1">
                        <a:lnSpc>
                          <a:spcPct val="100000"/>
                        </a:lnSpc>
                        <a:spcBef>
                          <a:spcPts val="0"/>
                        </a:spcBef>
                        <a:spcAft>
                          <a:spcPts val="0"/>
                        </a:spcAft>
                        <a:buClr>
                          <a:schemeClr val="accent2"/>
                        </a:buClr>
                        <a:buSzPct val="125000"/>
                        <a:buFont typeface="Wingdings" panose="05000000000000000000" pitchFamily="2" charset="2"/>
                        <a:buChar char="§"/>
                        <a:tabLst/>
                        <a:defRPr/>
                      </a:pPr>
                      <a:r>
                        <a:rPr lang="en-US" sz="1400" b="0">
                          <a:solidFill>
                            <a:srgbClr val="333333"/>
                          </a:solidFill>
                          <a:hlinkClick r:id="rId7"/>
                        </a:rPr>
                        <a:t>Artificial Intelligence Use Cases in Power Generation</a:t>
                      </a:r>
                      <a:endParaRPr lang="en-US" sz="1400" b="0">
                        <a:solidFill>
                          <a:srgbClr val="333333"/>
                        </a:solidFill>
                      </a:endParaRPr>
                    </a:p>
                    <a:p>
                      <a:pPr marL="171450" marR="0" indent="-171450" algn="l" defTabSz="914400" rtl="0" eaLnBrk="1" fontAlgn="auto" latinLnBrk="0" hangingPunct="1">
                        <a:lnSpc>
                          <a:spcPct val="100000"/>
                        </a:lnSpc>
                        <a:spcBef>
                          <a:spcPts val="0"/>
                        </a:spcBef>
                        <a:spcAft>
                          <a:spcPts val="0"/>
                        </a:spcAft>
                        <a:buClr>
                          <a:schemeClr val="accent2"/>
                        </a:buClr>
                        <a:buSzPct val="125000"/>
                        <a:buFont typeface="Wingdings" panose="05000000000000000000" pitchFamily="2" charset="2"/>
                        <a:buChar char="§"/>
                        <a:tabLst/>
                        <a:defRPr/>
                      </a:pPr>
                      <a:r>
                        <a:rPr lang="en-US" sz="1400" b="0">
                          <a:solidFill>
                            <a:srgbClr val="333333"/>
                          </a:solidFill>
                          <a:hlinkClick r:id="rId8"/>
                        </a:rPr>
                        <a:t>Nuclear Power and Cryptocurrency Mining</a:t>
                      </a:r>
                      <a:endParaRPr lang="en-US" sz="1400" b="0">
                        <a:solidFill>
                          <a:srgbClr val="333333"/>
                        </a:solidFill>
                      </a:endParaRPr>
                    </a:p>
                  </a:txBody>
                  <a:tcPr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4833768"/>
                  </a:ext>
                </a:extLst>
              </a:tr>
              <a:tr h="670560">
                <a:tc>
                  <a:txBody>
                    <a:bodyPr/>
                    <a:lstStyle/>
                    <a:p>
                      <a:pPr algn="ctr"/>
                      <a:r>
                        <a:rPr lang="en-US" sz="1400" b="1">
                          <a:solidFill>
                            <a:schemeClr val="bg1"/>
                          </a:solidFill>
                        </a:rPr>
                        <a:t>Storm Recovery Securitization</a:t>
                      </a:r>
                    </a:p>
                  </a:txBody>
                  <a:tcPr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marL="171450" marR="0" lvl="0" indent="-171450" algn="l" defTabSz="914400" rtl="0" eaLnBrk="1" fontAlgn="auto" latinLnBrk="0" hangingPunct="1">
                        <a:lnSpc>
                          <a:spcPct val="100000"/>
                        </a:lnSpc>
                        <a:spcBef>
                          <a:spcPts val="0"/>
                        </a:spcBef>
                        <a:spcAft>
                          <a:spcPts val="0"/>
                        </a:spcAft>
                        <a:buClr>
                          <a:schemeClr val="accent2"/>
                        </a:buClr>
                        <a:buSzPct val="125000"/>
                        <a:buFont typeface="Wingdings" panose="05000000000000000000" pitchFamily="2" charset="2"/>
                        <a:buChar char="§"/>
                        <a:tabLst/>
                        <a:defRPr/>
                      </a:pPr>
                      <a:r>
                        <a:rPr lang="en-US" sz="1400">
                          <a:solidFill>
                            <a:srgbClr val="333333"/>
                          </a:solidFill>
                          <a:hlinkClick r:id="rId9"/>
                        </a:rPr>
                        <a:t>Navigating Energy Affordability Through Innovative Rate Design</a:t>
                      </a:r>
                      <a:endParaRPr lang="en-US" sz="1400">
                        <a:solidFill>
                          <a:srgbClr val="333333"/>
                        </a:solidFill>
                      </a:endParaRPr>
                    </a:p>
                    <a:p>
                      <a:pPr marL="171450" marR="0" lvl="0" indent="-171450" algn="l" defTabSz="914400" rtl="0" eaLnBrk="1" fontAlgn="auto" latinLnBrk="0" hangingPunct="1">
                        <a:lnSpc>
                          <a:spcPct val="100000"/>
                        </a:lnSpc>
                        <a:spcBef>
                          <a:spcPts val="0"/>
                        </a:spcBef>
                        <a:spcAft>
                          <a:spcPts val="0"/>
                        </a:spcAft>
                        <a:buClr>
                          <a:schemeClr val="accent2"/>
                        </a:buClr>
                        <a:buSzPct val="125000"/>
                        <a:buFont typeface="Wingdings" panose="05000000000000000000" pitchFamily="2" charset="2"/>
                        <a:buChar char="§"/>
                        <a:tabLst/>
                        <a:defRPr/>
                      </a:pPr>
                      <a:r>
                        <a:rPr lang="en-US" sz="1400">
                          <a:solidFill>
                            <a:srgbClr val="333333"/>
                          </a:solidFill>
                          <a:hlinkClick r:id="rId10"/>
                        </a:rPr>
                        <a:t>Prioritizing Transmission and Distribution Investments</a:t>
                      </a:r>
                      <a:endParaRPr lang="en-US" sz="1400">
                        <a:solidFill>
                          <a:srgbClr val="333333"/>
                        </a:solidFill>
                      </a:endParaRPr>
                    </a:p>
                  </a:txBody>
                  <a:tcPr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16087283"/>
                  </a:ext>
                </a:extLst>
              </a:tr>
              <a:tr h="670560">
                <a:tc>
                  <a:txBody>
                    <a:bodyPr/>
                    <a:lstStyle/>
                    <a:p>
                      <a:pPr algn="ctr"/>
                      <a:r>
                        <a:rPr lang="en-US" sz="1400" b="1">
                          <a:solidFill>
                            <a:schemeClr val="bg1"/>
                          </a:solidFill>
                        </a:rPr>
                        <a:t>Reliability </a:t>
                      </a:r>
                      <a:br>
                        <a:rPr lang="en-US" sz="1400" b="1">
                          <a:solidFill>
                            <a:schemeClr val="bg1"/>
                          </a:solidFill>
                        </a:rPr>
                      </a:br>
                      <a:r>
                        <a:rPr lang="en-US" sz="1400" b="1">
                          <a:solidFill>
                            <a:schemeClr val="bg1"/>
                          </a:solidFill>
                        </a:rPr>
                        <a:t>Concerns</a:t>
                      </a:r>
                    </a:p>
                  </a:txBody>
                  <a:tcPr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marL="171450" marR="0" lvl="0" indent="-171450" algn="l" defTabSz="914400" rtl="0" eaLnBrk="1" fontAlgn="auto" latinLnBrk="0" hangingPunct="1">
                        <a:lnSpc>
                          <a:spcPct val="100000"/>
                        </a:lnSpc>
                        <a:spcBef>
                          <a:spcPts val="0"/>
                        </a:spcBef>
                        <a:spcAft>
                          <a:spcPts val="0"/>
                        </a:spcAft>
                        <a:buClr>
                          <a:schemeClr val="accent2"/>
                        </a:buClr>
                        <a:buSzPct val="125000"/>
                        <a:buFont typeface="Wingdings" panose="05000000000000000000" pitchFamily="2" charset="2"/>
                        <a:buChar char="§"/>
                        <a:tabLst/>
                        <a:defRPr/>
                      </a:pPr>
                      <a:r>
                        <a:rPr lang="en-US" sz="1400">
                          <a:solidFill>
                            <a:srgbClr val="333333"/>
                          </a:solidFill>
                          <a:hlinkClick r:id="rId11"/>
                        </a:rPr>
                        <a:t>Grid Reliability Is Changing Before Our Eyes</a:t>
                      </a:r>
                      <a:endParaRPr lang="en-US" sz="1400">
                        <a:solidFill>
                          <a:srgbClr val="333333"/>
                        </a:solidFill>
                        <a:hlinkClick r:id="rId12"/>
                      </a:endParaRPr>
                    </a:p>
                    <a:p>
                      <a:pPr marL="171450" marR="0" lvl="0" indent="-171450" algn="l" defTabSz="914400" rtl="0" eaLnBrk="1" fontAlgn="auto" latinLnBrk="0" hangingPunct="1">
                        <a:lnSpc>
                          <a:spcPct val="100000"/>
                        </a:lnSpc>
                        <a:spcBef>
                          <a:spcPts val="0"/>
                        </a:spcBef>
                        <a:spcAft>
                          <a:spcPts val="0"/>
                        </a:spcAft>
                        <a:buClr>
                          <a:schemeClr val="accent2"/>
                        </a:buClr>
                        <a:buSzPct val="125000"/>
                        <a:buFont typeface="Wingdings" panose="05000000000000000000" pitchFamily="2" charset="2"/>
                        <a:buChar char="§"/>
                        <a:tabLst/>
                        <a:defRPr/>
                      </a:pPr>
                      <a:r>
                        <a:rPr lang="en-US" sz="1400">
                          <a:solidFill>
                            <a:srgbClr val="333333"/>
                          </a:solidFill>
                          <a:hlinkClick r:id="rId13"/>
                        </a:rPr>
                        <a:t>Resource Adequacy – Time for a New Approach</a:t>
                      </a:r>
                      <a:endParaRPr lang="en-US" sz="1400">
                        <a:solidFill>
                          <a:srgbClr val="333333"/>
                        </a:solidFill>
                      </a:endParaRPr>
                    </a:p>
                  </a:txBody>
                  <a:tcPr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57057537"/>
                  </a:ext>
                </a:extLst>
              </a:tr>
              <a:tr h="670560">
                <a:tc>
                  <a:txBody>
                    <a:bodyPr/>
                    <a:lstStyle/>
                    <a:p>
                      <a:pPr algn="ctr"/>
                      <a:r>
                        <a:rPr lang="en-US" sz="1400" b="1">
                          <a:solidFill>
                            <a:schemeClr val="bg1"/>
                          </a:solidFill>
                        </a:rPr>
                        <a:t>Federal Policy Developments</a:t>
                      </a:r>
                    </a:p>
                  </a:txBody>
                  <a:tcPr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marL="171450" marR="0" lvl="0" indent="-171450" algn="l" defTabSz="914400" rtl="0" eaLnBrk="1" fontAlgn="auto" latinLnBrk="0" hangingPunct="1">
                        <a:lnSpc>
                          <a:spcPct val="100000"/>
                        </a:lnSpc>
                        <a:spcBef>
                          <a:spcPts val="0"/>
                        </a:spcBef>
                        <a:spcAft>
                          <a:spcPts val="0"/>
                        </a:spcAft>
                        <a:buClr>
                          <a:schemeClr val="accent2"/>
                        </a:buClr>
                        <a:buSzPct val="125000"/>
                        <a:buFont typeface="Wingdings" panose="05000000000000000000" pitchFamily="2" charset="2"/>
                        <a:buChar char="§"/>
                        <a:tabLst/>
                        <a:defRPr/>
                      </a:pPr>
                      <a:r>
                        <a:rPr lang="en-US" sz="1400">
                          <a:solidFill>
                            <a:srgbClr val="333333"/>
                          </a:solidFill>
                          <a:hlinkClick r:id="rId14"/>
                        </a:rPr>
                        <a:t>Navigating an Inflation Reduction Act (IRA) Program with AI</a:t>
                      </a:r>
                      <a:endParaRPr lang="en-US" sz="1400">
                        <a:solidFill>
                          <a:srgbClr val="333333"/>
                        </a:solidFill>
                      </a:endParaRPr>
                    </a:p>
                    <a:p>
                      <a:pPr marL="171450" marR="0" lvl="0" indent="-171450" algn="l" defTabSz="914400" rtl="0" eaLnBrk="1" fontAlgn="auto" latinLnBrk="0" hangingPunct="1">
                        <a:lnSpc>
                          <a:spcPct val="100000"/>
                        </a:lnSpc>
                        <a:spcBef>
                          <a:spcPts val="0"/>
                        </a:spcBef>
                        <a:spcAft>
                          <a:spcPts val="0"/>
                        </a:spcAft>
                        <a:buClr>
                          <a:schemeClr val="accent2"/>
                        </a:buClr>
                        <a:buSzPct val="125000"/>
                        <a:buFont typeface="Wingdings" panose="05000000000000000000" pitchFamily="2" charset="2"/>
                        <a:buChar char="§"/>
                        <a:tabLst/>
                        <a:defRPr/>
                      </a:pPr>
                      <a:r>
                        <a:rPr lang="en-US" sz="1400">
                          <a:solidFill>
                            <a:srgbClr val="333333"/>
                          </a:solidFill>
                          <a:hlinkClick r:id="rId15"/>
                        </a:rPr>
                        <a:t>Energy Central Power Perspectives Podcast: The Future of Federal Energy Funding</a:t>
                      </a:r>
                      <a:endParaRPr lang="en-US" sz="1400">
                        <a:solidFill>
                          <a:srgbClr val="333333"/>
                        </a:solidFill>
                      </a:endParaRPr>
                    </a:p>
                  </a:txBody>
                  <a:tcPr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18839505"/>
                  </a:ext>
                </a:extLst>
              </a:tr>
              <a:tr h="670560">
                <a:tc>
                  <a:txBody>
                    <a:bodyPr/>
                    <a:lstStyle/>
                    <a:p>
                      <a:pPr algn="ctr"/>
                      <a:r>
                        <a:rPr lang="en-US" sz="1400" b="1">
                          <a:solidFill>
                            <a:schemeClr val="bg1"/>
                          </a:solidFill>
                        </a:rPr>
                        <a:t>Generation </a:t>
                      </a:r>
                      <a:br>
                        <a:rPr lang="en-US" sz="1400" b="1">
                          <a:solidFill>
                            <a:schemeClr val="bg1"/>
                          </a:solidFill>
                        </a:rPr>
                      </a:br>
                      <a:r>
                        <a:rPr lang="en-US" sz="1400" b="1">
                          <a:solidFill>
                            <a:schemeClr val="bg1"/>
                          </a:solidFill>
                        </a:rPr>
                        <a:t>Retirements</a:t>
                      </a:r>
                    </a:p>
                  </a:txBody>
                  <a:tcPr anchor="ctr">
                    <a:lnL>
                      <a:noFill/>
                    </a:lnL>
                    <a:lnR>
                      <a:noFill/>
                    </a:lnR>
                    <a:lnT w="12700" cap="flat" cmpd="sng" algn="ctr">
                      <a:solidFill>
                        <a:schemeClr val="bg1"/>
                      </a:solidFill>
                      <a:prstDash val="solid"/>
                      <a:round/>
                      <a:headEnd type="none" w="med" len="med"/>
                      <a:tailEnd type="none" w="med" len="med"/>
                    </a:lnT>
                    <a:lnB w="12700" cap="flat" cmpd="sng" algn="ctr">
                      <a:solidFill>
                        <a:srgbClr val="22A9C2"/>
                      </a:solidFill>
                      <a:prstDash val="solid"/>
                      <a:round/>
                      <a:headEnd type="none" w="med" len="med"/>
                      <a:tailEnd type="none" w="med" len="med"/>
                    </a:lnB>
                    <a:lnTlToBr w="12700" cmpd="sng">
                      <a:noFill/>
                      <a:prstDash val="solid"/>
                    </a:lnTlToBr>
                    <a:lnBlToTr w="12700" cmpd="sng">
                      <a:noFill/>
                      <a:prstDash val="solid"/>
                    </a:lnBlToTr>
                    <a:solidFill>
                      <a:srgbClr val="22A9C2"/>
                    </a:solidFill>
                  </a:tcPr>
                </a:tc>
                <a:tc>
                  <a:txBody>
                    <a:bodyPr/>
                    <a:lstStyle/>
                    <a:p>
                      <a:pPr marL="171450" marR="0" lvl="0" indent="-171450" algn="l" defTabSz="914400" rtl="0" eaLnBrk="1" fontAlgn="auto" latinLnBrk="0" hangingPunct="1">
                        <a:lnSpc>
                          <a:spcPct val="100000"/>
                        </a:lnSpc>
                        <a:spcBef>
                          <a:spcPts val="0"/>
                        </a:spcBef>
                        <a:spcAft>
                          <a:spcPts val="0"/>
                        </a:spcAft>
                        <a:buClr>
                          <a:schemeClr val="accent2"/>
                        </a:buClr>
                        <a:buSzPct val="125000"/>
                        <a:buFont typeface="Wingdings" panose="05000000000000000000" pitchFamily="2" charset="2"/>
                        <a:buChar char="§"/>
                        <a:tabLst/>
                        <a:defRPr/>
                      </a:pPr>
                      <a:r>
                        <a:rPr lang="en-US" sz="1400">
                          <a:solidFill>
                            <a:srgbClr val="333333"/>
                          </a:solidFill>
                          <a:hlinkClick r:id="rId16"/>
                        </a:rPr>
                        <a:t>Coal’s Accelerated Burn: Drivers for Coal Plant Closures</a:t>
                      </a:r>
                      <a:endParaRPr lang="en-US" sz="1400">
                        <a:solidFill>
                          <a:srgbClr val="333333"/>
                        </a:solidFill>
                      </a:endParaRPr>
                    </a:p>
                    <a:p>
                      <a:pPr marL="171450" marR="0" lvl="0" indent="-171450" algn="l" defTabSz="914400" rtl="0" eaLnBrk="1" fontAlgn="auto" latinLnBrk="0" hangingPunct="1">
                        <a:lnSpc>
                          <a:spcPct val="100000"/>
                        </a:lnSpc>
                        <a:spcBef>
                          <a:spcPts val="0"/>
                        </a:spcBef>
                        <a:spcAft>
                          <a:spcPts val="0"/>
                        </a:spcAft>
                        <a:buClr>
                          <a:schemeClr val="accent2"/>
                        </a:buClr>
                        <a:buSzPct val="125000"/>
                        <a:buFont typeface="Wingdings" panose="05000000000000000000" pitchFamily="2" charset="2"/>
                        <a:buChar char="§"/>
                        <a:tabLst/>
                        <a:defRPr/>
                      </a:pPr>
                      <a:r>
                        <a:rPr lang="en-US" sz="1400">
                          <a:solidFill>
                            <a:srgbClr val="333333"/>
                          </a:solidFill>
                          <a:hlinkClick r:id="rId17"/>
                        </a:rPr>
                        <a:t>Artificial Intelligence Use Cases in Power Generation</a:t>
                      </a:r>
                      <a:endParaRPr lang="en-US" sz="1400">
                        <a:solidFill>
                          <a:srgbClr val="333333"/>
                        </a:solidFill>
                      </a:endParaRPr>
                    </a:p>
                  </a:txBody>
                  <a:tcPr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2A9C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72208958"/>
                  </a:ext>
                </a:extLst>
              </a:tr>
            </a:tbl>
          </a:graphicData>
        </a:graphic>
      </p:graphicFrame>
    </p:spTree>
    <p:extLst>
      <p:ext uri="{BB962C8B-B14F-4D97-AF65-F5344CB8AC3E}">
        <p14:creationId xmlns:p14="http://schemas.microsoft.com/office/powerpoint/2010/main" val="388721064"/>
      </p:ext>
    </p:extLst>
  </p:cSld>
  <p:clrMapOvr>
    <a:masterClrMapping/>
  </p:clrMapOvr>
  <p:transition/>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752A7-4B68-E3E1-F81C-097266A3191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EA0468-28CE-1929-EBF8-90C9780C31B3}"/>
              </a:ext>
            </a:extLst>
          </p:cNvPr>
          <p:cNvSpPr>
            <a:spLocks noGrp="1"/>
          </p:cNvSpPr>
          <p:nvPr>
            <p:ph type="sldNum" sz="quarter" idx="4"/>
          </p:nvPr>
        </p:nvSpPr>
        <p:spPr/>
        <p:txBody>
          <a:bodyPr/>
          <a:lstStyle/>
          <a:p>
            <a:fld id="{9AA6D16A-0A68-8445-85DB-A0BE8CCB51C7}" type="slidenum">
              <a:rPr lang="en-US" smtClean="0"/>
              <a:pPr/>
              <a:t>25</a:t>
            </a:fld>
            <a:endParaRPr lang="en-US"/>
          </a:p>
        </p:txBody>
      </p:sp>
      <p:sp>
        <p:nvSpPr>
          <p:cNvPr id="3" name="Title 2">
            <a:extLst>
              <a:ext uri="{FF2B5EF4-FFF2-40B4-BE49-F238E27FC236}">
                <a16:creationId xmlns:a16="http://schemas.microsoft.com/office/drawing/2014/main" id="{B775E86F-694F-2B51-FACF-3D4B7C3FE5AF}"/>
              </a:ext>
            </a:extLst>
          </p:cNvPr>
          <p:cNvSpPr>
            <a:spLocks noGrp="1"/>
          </p:cNvSpPr>
          <p:nvPr>
            <p:ph type="title"/>
          </p:nvPr>
        </p:nvSpPr>
        <p:spPr/>
        <p:txBody>
          <a:bodyPr/>
          <a:lstStyle/>
          <a:p>
            <a:r>
              <a:rPr lang="en-US"/>
              <a:t>ScottMadden Energy Services</a:t>
            </a:r>
          </a:p>
        </p:txBody>
      </p:sp>
      <p:sp>
        <p:nvSpPr>
          <p:cNvPr id="4" name="Text Placeholder 3">
            <a:extLst>
              <a:ext uri="{FF2B5EF4-FFF2-40B4-BE49-F238E27FC236}">
                <a16:creationId xmlns:a16="http://schemas.microsoft.com/office/drawing/2014/main" id="{B46F3409-20EA-15C6-05FE-6595676F143B}"/>
              </a:ext>
            </a:extLst>
          </p:cNvPr>
          <p:cNvSpPr>
            <a:spLocks noGrp="1"/>
          </p:cNvSpPr>
          <p:nvPr>
            <p:ph type="body" sz="quarter" idx="10"/>
          </p:nvPr>
        </p:nvSpPr>
        <p:spPr/>
        <p:txBody>
          <a:bodyPr/>
          <a:lstStyle/>
          <a:p>
            <a:r>
              <a:rPr lang="en-US"/>
              <a:t>EIU Power Brief – Spring 2025</a:t>
            </a:r>
          </a:p>
        </p:txBody>
      </p:sp>
      <p:sp>
        <p:nvSpPr>
          <p:cNvPr id="40" name="Content Placeholder 39">
            <a:extLst>
              <a:ext uri="{FF2B5EF4-FFF2-40B4-BE49-F238E27FC236}">
                <a16:creationId xmlns:a16="http://schemas.microsoft.com/office/drawing/2014/main" id="{87EBF6C3-000F-2FE8-4C96-642F530E94ED}"/>
              </a:ext>
            </a:extLst>
          </p:cNvPr>
          <p:cNvSpPr>
            <a:spLocks noGrp="1"/>
          </p:cNvSpPr>
          <p:nvPr>
            <p:ph sz="quarter" idx="11"/>
          </p:nvPr>
        </p:nvSpPr>
        <p:spPr>
          <a:xfrm>
            <a:off x="438150" y="1115568"/>
            <a:ext cx="4869647" cy="5084064"/>
          </a:xfrm>
        </p:spPr>
        <p:txBody>
          <a:bodyPr/>
          <a:lstStyle/>
          <a:p>
            <a:pPr>
              <a:lnSpc>
                <a:spcPct val="107000"/>
              </a:lnSpc>
              <a:spcAft>
                <a:spcPts val="800"/>
              </a:spcAft>
            </a:pPr>
            <a:r>
              <a:rPr lang="en-US" sz="1600" b="0" kern="100">
                <a:ea typeface="Aptos" panose="020B0004020202020204" pitchFamily="34" charset="0"/>
              </a:rPr>
              <a:t>We have been serving the energy industry since 1983. Our industry-leading clients trust us with their most important challenges because they know we have seen and solved similar problems. Our consultants have earned this confidence through decades of experience in the field, and they are on the front lines of this changing landscape.</a:t>
            </a:r>
          </a:p>
          <a:p>
            <a:pPr>
              <a:lnSpc>
                <a:spcPct val="107000"/>
              </a:lnSpc>
              <a:spcAft>
                <a:spcPts val="800"/>
              </a:spcAft>
            </a:pPr>
            <a:r>
              <a:rPr lang="en-US" sz="1600" b="0" kern="100">
                <a:ea typeface="Aptos" panose="020B0004020202020204" pitchFamily="34" charset="0"/>
              </a:rPr>
              <a:t>ScottMadden has worked in every business unit and every department in companies across the energy utility ecosystem. We focus on </a:t>
            </a:r>
            <a:r>
              <a:rPr lang="en-US" sz="1600" kern="100">
                <a:ea typeface="Aptos" panose="020B0004020202020204" pitchFamily="34" charset="0"/>
              </a:rPr>
              <a:t>Transmission &amp; Distribution</a:t>
            </a:r>
            <a:r>
              <a:rPr lang="en-US" sz="1600" b="0" kern="100">
                <a:ea typeface="Aptos" panose="020B0004020202020204" pitchFamily="34" charset="0"/>
              </a:rPr>
              <a:t>, the </a:t>
            </a:r>
            <a:r>
              <a:rPr lang="en-US" sz="1600" kern="100">
                <a:ea typeface="Aptos" panose="020B0004020202020204" pitchFamily="34" charset="0"/>
              </a:rPr>
              <a:t>Grid Edge</a:t>
            </a:r>
            <a:r>
              <a:rPr lang="en-US" sz="1600" b="0" kern="100">
                <a:ea typeface="Aptos" panose="020B0004020202020204" pitchFamily="34" charset="0"/>
              </a:rPr>
              <a:t>, </a:t>
            </a:r>
            <a:r>
              <a:rPr lang="en-US" sz="1600" kern="100">
                <a:ea typeface="Aptos" panose="020B0004020202020204" pitchFamily="34" charset="0"/>
              </a:rPr>
              <a:t>Generation</a:t>
            </a:r>
            <a:r>
              <a:rPr lang="en-US" sz="1600" b="0" kern="100">
                <a:ea typeface="Aptos" panose="020B0004020202020204" pitchFamily="34" charset="0"/>
              </a:rPr>
              <a:t>, </a:t>
            </a:r>
            <a:r>
              <a:rPr lang="en-US" sz="1600" kern="100">
                <a:ea typeface="Aptos" panose="020B0004020202020204" pitchFamily="34" charset="0"/>
              </a:rPr>
              <a:t>Rates &amp; Regulatory</a:t>
            </a:r>
            <a:r>
              <a:rPr lang="en-US" sz="1600" b="0" kern="100">
                <a:ea typeface="Aptos" panose="020B0004020202020204" pitchFamily="34" charset="0"/>
              </a:rPr>
              <a:t>, </a:t>
            </a:r>
            <a:r>
              <a:rPr lang="en-US" sz="1600" kern="100">
                <a:ea typeface="Aptos" panose="020B0004020202020204" pitchFamily="34" charset="0"/>
              </a:rPr>
              <a:t>Natural Gas</a:t>
            </a:r>
            <a:r>
              <a:rPr lang="en-US" sz="1600" b="0" kern="100">
                <a:ea typeface="Aptos" panose="020B0004020202020204" pitchFamily="34" charset="0"/>
              </a:rPr>
              <a:t>, and </a:t>
            </a:r>
            <a:r>
              <a:rPr lang="en-US" sz="1600" kern="100">
                <a:ea typeface="Aptos" panose="020B0004020202020204" pitchFamily="34" charset="0"/>
              </a:rPr>
              <a:t>Energy Corporate Services</a:t>
            </a:r>
            <a:r>
              <a:rPr lang="en-US" sz="1600" b="0" kern="100">
                <a:ea typeface="Aptos" panose="020B0004020202020204" pitchFamily="34" charset="0"/>
              </a:rPr>
              <a:t>. We have helped our clients develop and implement strategies, improve critical operations, reorganize departments and entire companies, and implement myriad initiatives. </a:t>
            </a:r>
          </a:p>
        </p:txBody>
      </p:sp>
      <p:sp>
        <p:nvSpPr>
          <p:cNvPr id="9" name="Rectangle 8">
            <a:extLst>
              <a:ext uri="{FF2B5EF4-FFF2-40B4-BE49-F238E27FC236}">
                <a16:creationId xmlns:a16="http://schemas.microsoft.com/office/drawing/2014/main" id="{BAEF3070-654B-FDD6-A338-1A4064AFF5C9}"/>
              </a:ext>
            </a:extLst>
          </p:cNvPr>
          <p:cNvSpPr/>
          <p:nvPr/>
        </p:nvSpPr>
        <p:spPr>
          <a:xfrm>
            <a:off x="5889170" y="1612900"/>
            <a:ext cx="6302829" cy="44269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10" name="Picture 9" descr="A group of power lines in a field&#10;&#10;Description automatically generated">
            <a:extLst>
              <a:ext uri="{FF2B5EF4-FFF2-40B4-BE49-F238E27FC236}">
                <a16:creationId xmlns:a16="http://schemas.microsoft.com/office/drawing/2014/main" id="{6961742F-2DE2-65A3-B31B-DB60E1AED2A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97342" y="407379"/>
            <a:ext cx="5230368" cy="3275584"/>
          </a:xfrm>
          <a:prstGeom prst="roundRect">
            <a:avLst>
              <a:gd name="adj" fmla="val 3454"/>
            </a:avLst>
          </a:prstGeom>
          <a:effectLst>
            <a:outerShdw blurRad="101600" dist="38100" dir="2700000" algn="tl" rotWithShape="0">
              <a:prstClr val="black">
                <a:alpha val="50000"/>
              </a:prstClr>
            </a:outerShdw>
          </a:effectLst>
        </p:spPr>
      </p:pic>
      <p:grpSp>
        <p:nvGrpSpPr>
          <p:cNvPr id="11" name="Group 10">
            <a:extLst>
              <a:ext uri="{FF2B5EF4-FFF2-40B4-BE49-F238E27FC236}">
                <a16:creationId xmlns:a16="http://schemas.microsoft.com/office/drawing/2014/main" id="{08F88A2F-AB76-F249-3201-95E979D0127A}"/>
              </a:ext>
            </a:extLst>
          </p:cNvPr>
          <p:cNvGrpSpPr/>
          <p:nvPr/>
        </p:nvGrpSpPr>
        <p:grpSpPr>
          <a:xfrm>
            <a:off x="6171290" y="3164295"/>
            <a:ext cx="5157216" cy="2592325"/>
            <a:chOff x="431800" y="3378199"/>
            <a:chExt cx="5157216" cy="2592325"/>
          </a:xfrm>
        </p:grpSpPr>
        <p:sp>
          <p:nvSpPr>
            <p:cNvPr id="12" name="Round Diagonal Corner Rectangle 11">
              <a:extLst>
                <a:ext uri="{FF2B5EF4-FFF2-40B4-BE49-F238E27FC236}">
                  <a16:creationId xmlns:a16="http://schemas.microsoft.com/office/drawing/2014/main" id="{1FE27FB6-3232-9121-20E0-52D1C6371765}"/>
                </a:ext>
              </a:extLst>
            </p:cNvPr>
            <p:cNvSpPr/>
            <p:nvPr/>
          </p:nvSpPr>
          <p:spPr>
            <a:xfrm>
              <a:off x="431800" y="3378199"/>
              <a:ext cx="5157216" cy="2592325"/>
            </a:xfrm>
            <a:prstGeom prst="round2DiagRect">
              <a:avLst/>
            </a:prstGeom>
            <a:gradFill>
              <a:gsLst>
                <a:gs pos="30000">
                  <a:srgbClr val="FFFFFF"/>
                </a:gs>
                <a:gs pos="0">
                  <a:schemeClr val="bg1">
                    <a:alpha val="80000"/>
                  </a:schemeClr>
                </a:gs>
                <a:gs pos="100000">
                  <a:schemeClr val="bg1"/>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 name="TextBox 12">
              <a:extLst>
                <a:ext uri="{FF2B5EF4-FFF2-40B4-BE49-F238E27FC236}">
                  <a16:creationId xmlns:a16="http://schemas.microsoft.com/office/drawing/2014/main" id="{E205866C-BF34-2373-0649-E46720B7E054}"/>
                </a:ext>
              </a:extLst>
            </p:cNvPr>
            <p:cNvSpPr txBox="1"/>
            <p:nvPr/>
          </p:nvSpPr>
          <p:spPr>
            <a:xfrm>
              <a:off x="723901" y="4007522"/>
              <a:ext cx="4584699" cy="1756571"/>
            </a:xfrm>
            <a:prstGeom prst="rect">
              <a:avLst/>
            </a:prstGeom>
            <a:noFill/>
            <a:ln>
              <a:noFill/>
            </a:ln>
          </p:spPr>
          <p:txBody>
            <a:bodyPr wrap="square" lIns="45720" rIns="45720" rtlCol="0">
              <a:spAutoFit/>
            </a:bodyPr>
            <a:lstStyle/>
            <a:p>
              <a:pPr>
                <a:lnSpc>
                  <a:spcPct val="107000"/>
                </a:lnSpc>
                <a:spcAft>
                  <a:spcPts val="800"/>
                </a:spcAft>
              </a:pPr>
              <a:r>
                <a:rPr lang="en-US" sz="1600" b="0" kern="100">
                  <a:ea typeface="Aptos" panose="020B0004020202020204" pitchFamily="34" charset="0"/>
                </a:rPr>
                <a:t>We help you solve the right problem in the right way by combining in-depth knowledge and understanding of your business with our world-class functional expertise.</a:t>
              </a:r>
            </a:p>
            <a:p>
              <a:pPr>
                <a:lnSpc>
                  <a:spcPct val="107000"/>
                </a:lnSpc>
                <a:spcAft>
                  <a:spcPts val="800"/>
                </a:spcAft>
              </a:pPr>
              <a:r>
                <a:rPr lang="en-US" sz="1600" b="0" kern="100">
                  <a:ea typeface="Aptos" panose="020B0004020202020204" pitchFamily="34" charset="0"/>
                </a:rPr>
                <a:t>For more information on how ScottMadden can help you, please </a:t>
              </a:r>
              <a:r>
                <a:rPr lang="en-US" sz="1600" b="1" kern="100">
                  <a:ea typeface="Aptos" panose="020B0004020202020204" pitchFamily="34" charset="0"/>
                  <a:hlinkClick r:id="rId4"/>
                </a:rPr>
                <a:t>get in touch</a:t>
              </a:r>
              <a:r>
                <a:rPr lang="en-US" sz="1600" b="1" kern="100">
                  <a:ea typeface="Aptos" panose="020B0004020202020204" pitchFamily="34" charset="0"/>
                </a:rPr>
                <a:t> </a:t>
              </a:r>
              <a:r>
                <a:rPr lang="en-US" sz="1600" b="0" kern="100">
                  <a:ea typeface="Aptos" panose="020B0004020202020204" pitchFamily="34" charset="0"/>
                </a:rPr>
                <a:t>with us.</a:t>
              </a:r>
            </a:p>
          </p:txBody>
        </p:sp>
        <p:sp>
          <p:nvSpPr>
            <p:cNvPr id="14" name="TextBox 13">
              <a:extLst>
                <a:ext uri="{FF2B5EF4-FFF2-40B4-BE49-F238E27FC236}">
                  <a16:creationId xmlns:a16="http://schemas.microsoft.com/office/drawing/2014/main" id="{36737707-6492-3175-DBA4-ACA7EF99DD13}"/>
                </a:ext>
              </a:extLst>
            </p:cNvPr>
            <p:cNvSpPr txBox="1"/>
            <p:nvPr/>
          </p:nvSpPr>
          <p:spPr>
            <a:xfrm>
              <a:off x="723901" y="3619502"/>
              <a:ext cx="4800600" cy="400110"/>
            </a:xfrm>
            <a:prstGeom prst="rect">
              <a:avLst/>
            </a:prstGeom>
            <a:noFill/>
            <a:ln>
              <a:noFill/>
            </a:ln>
          </p:spPr>
          <p:txBody>
            <a:bodyPr wrap="square" lIns="45720" rIns="45720" rtlCol="0">
              <a:spAutoFit/>
            </a:bodyPr>
            <a:lstStyle/>
            <a:p>
              <a:r>
                <a:rPr lang="en-US" sz="2000" b="1">
                  <a:latin typeface="Arial Black" panose="020B0604020202020204" pitchFamily="34" charset="0"/>
                  <a:cs typeface="Arial Black" panose="020B0604020202020204" pitchFamily="34" charset="0"/>
                </a:rPr>
                <a:t>Smart. Focused. Done Right</a:t>
              </a:r>
              <a:r>
                <a:rPr lang="en-US" sz="2000" b="0" i="0">
                  <a:solidFill>
                    <a:srgbClr val="1F1F1F"/>
                  </a:solidFill>
                  <a:effectLst/>
                  <a:latin typeface="Google Sans"/>
                </a:rPr>
                <a:t>®</a:t>
              </a:r>
              <a:endParaRPr lang="en-US" sz="2000" b="1">
                <a:latin typeface="Arial Black" panose="020B0604020202020204" pitchFamily="34" charset="0"/>
                <a:cs typeface="Arial Black" panose="020B0604020202020204" pitchFamily="34" charset="0"/>
              </a:endParaRPr>
            </a:p>
          </p:txBody>
        </p:sp>
      </p:grpSp>
    </p:spTree>
    <p:extLst>
      <p:ext uri="{BB962C8B-B14F-4D97-AF65-F5344CB8AC3E}">
        <p14:creationId xmlns:p14="http://schemas.microsoft.com/office/powerpoint/2010/main" val="3468408659"/>
      </p:ext>
    </p:extLst>
  </p:cSld>
  <p:clrMapOvr>
    <a:masterClrMapping/>
  </p:clrMapOvr>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F5FF7-23D2-F519-4135-E56C920E214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B9BB71-7C38-D5A1-ABBE-803E17CE131A}"/>
              </a:ext>
            </a:extLst>
          </p:cNvPr>
          <p:cNvSpPr>
            <a:spLocks noGrp="1"/>
          </p:cNvSpPr>
          <p:nvPr>
            <p:ph type="sldNum" sz="quarter" idx="4"/>
          </p:nvPr>
        </p:nvSpPr>
        <p:spPr/>
        <p:txBody>
          <a:bodyPr/>
          <a:lstStyle/>
          <a:p>
            <a:fld id="{9AA6D16A-0A68-8445-85DB-A0BE8CCB51C7}" type="slidenum">
              <a:rPr lang="en-US" smtClean="0"/>
              <a:pPr/>
              <a:t>26</a:t>
            </a:fld>
            <a:endParaRPr lang="en-US"/>
          </a:p>
        </p:txBody>
      </p:sp>
      <p:sp>
        <p:nvSpPr>
          <p:cNvPr id="3" name="Title 2">
            <a:extLst>
              <a:ext uri="{FF2B5EF4-FFF2-40B4-BE49-F238E27FC236}">
                <a16:creationId xmlns:a16="http://schemas.microsoft.com/office/drawing/2014/main" id="{9E060E60-7CF7-8D8A-9EF3-AC90FCC31C5B}"/>
              </a:ext>
            </a:extLst>
          </p:cNvPr>
          <p:cNvSpPr>
            <a:spLocks noGrp="1"/>
          </p:cNvSpPr>
          <p:nvPr>
            <p:ph type="title"/>
          </p:nvPr>
        </p:nvSpPr>
        <p:spPr/>
        <p:txBody>
          <a:bodyPr/>
          <a:lstStyle/>
          <a:p>
            <a:r>
              <a:rPr lang="en-US"/>
              <a:t>Energy Practice Focus Areas</a:t>
            </a:r>
          </a:p>
        </p:txBody>
      </p:sp>
      <p:sp>
        <p:nvSpPr>
          <p:cNvPr id="4" name="Text Placeholder 3">
            <a:extLst>
              <a:ext uri="{FF2B5EF4-FFF2-40B4-BE49-F238E27FC236}">
                <a16:creationId xmlns:a16="http://schemas.microsoft.com/office/drawing/2014/main" id="{D37C2B16-6AD2-6071-6709-0ED7A71783D3}"/>
              </a:ext>
            </a:extLst>
          </p:cNvPr>
          <p:cNvSpPr>
            <a:spLocks noGrp="1"/>
          </p:cNvSpPr>
          <p:nvPr>
            <p:ph type="body" sz="quarter" idx="10"/>
          </p:nvPr>
        </p:nvSpPr>
        <p:spPr/>
        <p:txBody>
          <a:bodyPr/>
          <a:lstStyle/>
          <a:p>
            <a:r>
              <a:rPr lang="en-US"/>
              <a:t>EIU Power Brief – Spring 2025</a:t>
            </a:r>
          </a:p>
        </p:txBody>
      </p:sp>
      <p:sp>
        <p:nvSpPr>
          <p:cNvPr id="11" name="Rounded Rectangle 10">
            <a:extLst>
              <a:ext uri="{FF2B5EF4-FFF2-40B4-BE49-F238E27FC236}">
                <a16:creationId xmlns:a16="http://schemas.microsoft.com/office/drawing/2014/main" id="{49F5BD2B-EF40-E271-93C0-FCE9E0B8E576}"/>
              </a:ext>
            </a:extLst>
          </p:cNvPr>
          <p:cNvSpPr/>
          <p:nvPr/>
        </p:nvSpPr>
        <p:spPr>
          <a:xfrm>
            <a:off x="6117577" y="2165325"/>
            <a:ext cx="5614462" cy="1309505"/>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400" b="1" i="0" u="none" strike="noStrike" kern="1200" cap="none" spc="0" normalizeH="0" baseline="0" noProof="0">
                <a:ln>
                  <a:noFill/>
                </a:ln>
                <a:solidFill>
                  <a:srgbClr val="A05EB5"/>
                </a:solidFill>
                <a:effectLst/>
                <a:uLnTx/>
                <a:uFillTx/>
                <a:latin typeface="Arial" panose="020B0604020202020204"/>
                <a:ea typeface="+mn-ea"/>
                <a:cs typeface="+mn-cs"/>
              </a:rPr>
              <a:t>RATES &amp; REGULATION</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100">
                <a:solidFill>
                  <a:schemeClr val="accent1">
                    <a:lumMod val="50000"/>
                  </a:schemeClr>
                </a:solidFill>
                <a:cs typeface="Arial"/>
              </a:rPr>
              <a:t>We can assist you </a:t>
            </a:r>
            <a:r>
              <a:rPr lang="en-US" sz="1100" b="1">
                <a:solidFill>
                  <a:schemeClr val="accent1">
                    <a:lumMod val="50000"/>
                  </a:schemeClr>
                </a:solidFill>
                <a:cs typeface="Arial"/>
              </a:rPr>
              <a:t>with regulatory strategy and litigation services</a:t>
            </a:r>
            <a:r>
              <a:rPr lang="en-US" sz="1100">
                <a:solidFill>
                  <a:schemeClr val="accent1">
                    <a:lumMod val="50000"/>
                  </a:schemeClr>
                </a:solidFill>
                <a:cs typeface="Arial"/>
              </a:rPr>
              <a:t>, ranging from strategy development to rate design to demand forecasting to expert testimony. We offer economic and financial advisory services and help structure, negotiate, and finalize transactions.</a:t>
            </a:r>
          </a:p>
        </p:txBody>
      </p:sp>
      <p:sp>
        <p:nvSpPr>
          <p:cNvPr id="12" name="Rounded Rectangle 11">
            <a:extLst>
              <a:ext uri="{FF2B5EF4-FFF2-40B4-BE49-F238E27FC236}">
                <a16:creationId xmlns:a16="http://schemas.microsoft.com/office/drawing/2014/main" id="{DB4D39EE-8B20-E4D1-E5C0-872DBAAEB20E}"/>
              </a:ext>
            </a:extLst>
          </p:cNvPr>
          <p:cNvSpPr/>
          <p:nvPr/>
        </p:nvSpPr>
        <p:spPr>
          <a:xfrm>
            <a:off x="6113250" y="3619999"/>
            <a:ext cx="5614462" cy="1273019"/>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400" b="1" i="0" u="none" strike="noStrike" kern="1200" cap="none" spc="0" normalizeH="0" baseline="0" noProof="0">
                <a:ln>
                  <a:noFill/>
                </a:ln>
                <a:solidFill>
                  <a:srgbClr val="C33A32"/>
                </a:solidFill>
                <a:effectLst/>
                <a:uLnTx/>
                <a:uFillTx/>
                <a:latin typeface="Arial" panose="020B0604020202020204"/>
                <a:ea typeface="+mn-ea"/>
                <a:cs typeface="+mn-cs"/>
              </a:rPr>
              <a:t>TRANSMISSION &amp; DISTRIBUTION</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100">
                <a:solidFill>
                  <a:schemeClr val="accent1">
                    <a:lumMod val="50000"/>
                  </a:schemeClr>
                </a:solidFill>
              </a:rPr>
              <a:t>With our electric and gas transmission and distribution services, we can help you with a wide range of offerings </a:t>
            </a:r>
            <a:r>
              <a:rPr lang="en-US" sz="1100" b="1">
                <a:solidFill>
                  <a:schemeClr val="accent1">
                    <a:lumMod val="50000"/>
                  </a:schemeClr>
                </a:solidFill>
              </a:rPr>
              <a:t>from strategic and business planning to benchmarking to operational excellence to program design and implementation</a:t>
            </a:r>
            <a:r>
              <a:rPr lang="en-US" sz="1100">
                <a:solidFill>
                  <a:schemeClr val="accent1">
                    <a:lumMod val="50000"/>
                  </a:schemeClr>
                </a:solidFill>
              </a:rPr>
              <a:t>, among many others.</a:t>
            </a:r>
          </a:p>
        </p:txBody>
      </p:sp>
      <p:sp>
        <p:nvSpPr>
          <p:cNvPr id="13" name="Rounded Rectangle 12">
            <a:extLst>
              <a:ext uri="{FF2B5EF4-FFF2-40B4-BE49-F238E27FC236}">
                <a16:creationId xmlns:a16="http://schemas.microsoft.com/office/drawing/2014/main" id="{3A599B1D-1178-1B78-22C6-C01F00A81B54}"/>
              </a:ext>
            </a:extLst>
          </p:cNvPr>
          <p:cNvSpPr/>
          <p:nvPr/>
        </p:nvSpPr>
        <p:spPr>
          <a:xfrm>
            <a:off x="438912" y="4426657"/>
            <a:ext cx="5508016" cy="1592370"/>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25BCD6"/>
                </a:solidFill>
                <a:effectLst/>
                <a:uLnTx/>
                <a:uFillTx/>
                <a:latin typeface="Arial" panose="020B0604020202020204"/>
                <a:ea typeface="+mn-ea"/>
                <a:cs typeface="+mn-cs"/>
              </a:rPr>
              <a:t>NATURAL GAS</a:t>
            </a:r>
            <a:endParaRPr kumimoji="0" lang="en-US" sz="1050" b="0" i="0" u="none" strike="noStrike" kern="1200" cap="none" spc="0" normalizeH="0" baseline="0" noProof="0">
              <a:ln>
                <a:noFill/>
              </a:ln>
              <a:solidFill>
                <a:srgbClr val="25BCD6"/>
              </a:solidFill>
              <a:effectLst/>
              <a:uLnTx/>
              <a:uFillTx/>
              <a:latin typeface="Arial" panose="020B0604020202020204"/>
              <a:ea typeface="+mn-ea"/>
              <a:cs typeface="+mn-cs"/>
            </a:endParaRPr>
          </a:p>
          <a:p>
            <a:pPr marL="0" marR="0" lvl="1" indent="0" algn="l" defTabSz="914400" rtl="0" eaLnBrk="1" fontAlgn="auto" latinLnBrk="0" hangingPunct="1">
              <a:lnSpc>
                <a:spcPts val="1300"/>
              </a:lnSpc>
              <a:spcBef>
                <a:spcPts val="0"/>
              </a:spcBef>
              <a:spcAft>
                <a:spcPts val="500"/>
              </a:spcAft>
              <a:buClr>
                <a:srgbClr val="5E5F62"/>
              </a:buClr>
              <a:buSzPct val="70000"/>
              <a:buFontTx/>
              <a:buNone/>
              <a:tabLst/>
              <a:defRPr/>
            </a:pPr>
            <a:r>
              <a:rPr kumimoji="0" lang="en-US" sz="1100" i="0" u="none" strike="noStrike" kern="1200" cap="none" spc="0" normalizeH="0" baseline="0" noProof="0">
                <a:ln>
                  <a:noFill/>
                </a:ln>
                <a:solidFill>
                  <a:schemeClr val="accent1">
                    <a:lumMod val="50000"/>
                  </a:schemeClr>
                </a:solidFill>
                <a:effectLst/>
                <a:uLnTx/>
                <a:uFillTx/>
                <a:latin typeface="Arial" panose="020B0604020202020204"/>
                <a:ea typeface="+mn-ea"/>
                <a:cs typeface="+mn-cs"/>
              </a:rPr>
              <a:t>We have </a:t>
            </a:r>
            <a:r>
              <a:rPr kumimoji="0" lang="en-US" sz="1100" b="1" i="0" u="none" strike="noStrike" kern="1200" cap="none" spc="0" normalizeH="0" baseline="0" noProof="0">
                <a:ln>
                  <a:noFill/>
                </a:ln>
                <a:solidFill>
                  <a:schemeClr val="accent1">
                    <a:lumMod val="50000"/>
                  </a:schemeClr>
                </a:solidFill>
                <a:effectLst/>
                <a:uLnTx/>
                <a:uFillTx/>
                <a:latin typeface="Arial" panose="020B0604020202020204"/>
                <a:ea typeface="+mn-ea"/>
                <a:cs typeface="+mn-cs"/>
              </a:rPr>
              <a:t>deep experience in the gas business </a:t>
            </a:r>
            <a:r>
              <a:rPr kumimoji="0" lang="en-US" sz="1100" b="0" i="0" u="none" strike="noStrike" kern="1200" cap="none" spc="0" normalizeH="0" baseline="0" noProof="0">
                <a:ln>
                  <a:noFill/>
                </a:ln>
                <a:solidFill>
                  <a:schemeClr val="accent1">
                    <a:lumMod val="50000"/>
                  </a:schemeClr>
                </a:solidFill>
                <a:effectLst/>
                <a:uLnTx/>
                <a:uFillTx/>
                <a:latin typeface="Arial" panose="020B0604020202020204"/>
                <a:ea typeface="+mn-ea"/>
                <a:cs typeface="+mn-cs"/>
              </a:rPr>
              <a:t>and provide a variety of services, including strategic analysis, business planning, operational and financial performance benchmarking, operations improvement, cost management, organization design and staffing, business process improvement, mergers and acquisitions, and rates and finance strategy.</a:t>
            </a:r>
          </a:p>
        </p:txBody>
      </p:sp>
      <p:sp>
        <p:nvSpPr>
          <p:cNvPr id="14" name="Rounded Rectangle 13">
            <a:extLst>
              <a:ext uri="{FF2B5EF4-FFF2-40B4-BE49-F238E27FC236}">
                <a16:creationId xmlns:a16="http://schemas.microsoft.com/office/drawing/2014/main" id="{DF23373C-E752-9864-83D6-9437704709F0}"/>
              </a:ext>
            </a:extLst>
          </p:cNvPr>
          <p:cNvSpPr/>
          <p:nvPr/>
        </p:nvSpPr>
        <p:spPr>
          <a:xfrm>
            <a:off x="6113249" y="5033844"/>
            <a:ext cx="5614461" cy="1184626"/>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400" b="1" i="0" u="none" strike="noStrike" kern="1200" cap="none" spc="0" normalizeH="0" baseline="0" noProof="0">
                <a:ln>
                  <a:noFill/>
                </a:ln>
                <a:solidFill>
                  <a:srgbClr val="62BA45"/>
                </a:solidFill>
                <a:effectLst/>
                <a:uLnTx/>
                <a:uFillTx/>
                <a:latin typeface="Arial" panose="020B0604020202020204"/>
                <a:ea typeface="+mn-ea"/>
                <a:cs typeface="+mn-cs"/>
              </a:rPr>
              <a:t>ENERGY CORPORATE SERVICES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100" b="0" i="0" u="none" strike="noStrike" kern="1200" cap="none" spc="0" normalizeH="0" baseline="0" noProof="0">
                <a:ln>
                  <a:noFill/>
                </a:ln>
                <a:solidFill>
                  <a:schemeClr val="accent1">
                    <a:lumMod val="50000"/>
                  </a:schemeClr>
                </a:solidFill>
                <a:effectLst/>
                <a:uLnTx/>
                <a:uFillTx/>
                <a:latin typeface="Arial" panose="020B0604020202020204"/>
                <a:ea typeface="+mn-ea"/>
                <a:cs typeface="+mn-cs"/>
              </a:rPr>
              <a:t>We </a:t>
            </a:r>
            <a:r>
              <a:rPr lang="en-US" sz="1100">
                <a:solidFill>
                  <a:schemeClr val="accent1">
                    <a:lumMod val="50000"/>
                  </a:schemeClr>
                </a:solidFill>
                <a:latin typeface="Arial" panose="020B0604020202020204"/>
              </a:rPr>
              <a:t>help you </a:t>
            </a:r>
            <a:r>
              <a:rPr lang="en-US" sz="1100" b="1">
                <a:solidFill>
                  <a:schemeClr val="accent1">
                    <a:lumMod val="50000"/>
                  </a:schemeClr>
                </a:solidFill>
                <a:latin typeface="Arial" panose="020B0604020202020204"/>
              </a:rPr>
              <a:t>assess and improve corporate functions </a:t>
            </a:r>
            <a:r>
              <a:rPr lang="en-US" sz="1100">
                <a:solidFill>
                  <a:schemeClr val="accent1">
                    <a:lumMod val="50000"/>
                  </a:schemeClr>
                </a:solidFill>
                <a:latin typeface="Arial" panose="020B0604020202020204"/>
              </a:rPr>
              <a:t>by assisting with </a:t>
            </a:r>
            <a:r>
              <a:rPr kumimoji="0" lang="en-US" sz="1100" b="0" i="0" u="none" strike="noStrike" kern="1200" cap="none" spc="0" normalizeH="0" baseline="0" noProof="0">
                <a:ln>
                  <a:noFill/>
                </a:ln>
                <a:solidFill>
                  <a:schemeClr val="accent1">
                    <a:lumMod val="50000"/>
                  </a:schemeClr>
                </a:solidFill>
                <a:effectLst/>
                <a:uLnTx/>
                <a:uFillTx/>
                <a:latin typeface="Arial" panose="020B0604020202020204"/>
                <a:ea typeface="+mn-ea"/>
                <a:cs typeface="+mn-cs"/>
              </a:rPr>
              <a:t>governance, operational improvements, technology, organization design, and service delivery design, implementation, and improvement.</a:t>
            </a:r>
          </a:p>
        </p:txBody>
      </p:sp>
      <p:sp>
        <p:nvSpPr>
          <p:cNvPr id="15" name="Rounded Rectangle 14">
            <a:extLst>
              <a:ext uri="{FF2B5EF4-FFF2-40B4-BE49-F238E27FC236}">
                <a16:creationId xmlns:a16="http://schemas.microsoft.com/office/drawing/2014/main" id="{C9E38E0A-ADDF-8857-B9DD-E1001F9C1D02}"/>
              </a:ext>
            </a:extLst>
          </p:cNvPr>
          <p:cNvSpPr/>
          <p:nvPr/>
        </p:nvSpPr>
        <p:spPr>
          <a:xfrm>
            <a:off x="438912" y="2676437"/>
            <a:ext cx="5508016" cy="1592530"/>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chemeClr val="accent3"/>
                </a:solidFill>
                <a:effectLst/>
                <a:uLnTx/>
                <a:uFillTx/>
                <a:latin typeface="Arial" panose="020B0604020202020204"/>
                <a:ea typeface="+mn-ea"/>
                <a:cs typeface="+mn-cs"/>
              </a:rPr>
              <a:t>GRID EDGE</a:t>
            </a:r>
          </a:p>
          <a:p>
            <a:pPr>
              <a:lnSpc>
                <a:spcPts val="1300"/>
              </a:lnSpc>
              <a:spcAft>
                <a:spcPts val="500"/>
              </a:spcAft>
              <a:defRPr/>
            </a:pPr>
            <a:r>
              <a:rPr lang="en-US" sz="1100">
                <a:solidFill>
                  <a:schemeClr val="accent1">
                    <a:lumMod val="50000"/>
                  </a:schemeClr>
                </a:solidFill>
              </a:rPr>
              <a:t>Our grid edge services include business planning, governance and accountability models, procedure development, process redesign, project management, organization redesign, and regulatory filings. With our deep knowledge and experience in the evolving regulatory arena, we can guide you to </a:t>
            </a:r>
            <a:r>
              <a:rPr lang="en-US" sz="1100" b="1">
                <a:solidFill>
                  <a:schemeClr val="accent1">
                    <a:lumMod val="50000"/>
                  </a:schemeClr>
                </a:solidFill>
              </a:rPr>
              <a:t>proactively engage with regulators and customers through this transformation</a:t>
            </a:r>
            <a:r>
              <a:rPr lang="en-US" sz="1100">
                <a:solidFill>
                  <a:schemeClr val="accent1">
                    <a:lumMod val="50000"/>
                  </a:schemeClr>
                </a:solidFill>
              </a:rPr>
              <a:t>.</a:t>
            </a:r>
          </a:p>
        </p:txBody>
      </p:sp>
      <p:sp>
        <p:nvSpPr>
          <p:cNvPr id="16" name="Rounded Rectangle 15">
            <a:extLst>
              <a:ext uri="{FF2B5EF4-FFF2-40B4-BE49-F238E27FC236}">
                <a16:creationId xmlns:a16="http://schemas.microsoft.com/office/drawing/2014/main" id="{C3F5B893-725F-904A-5823-C6F38AB1E451}"/>
              </a:ext>
            </a:extLst>
          </p:cNvPr>
          <p:cNvSpPr/>
          <p:nvPr/>
        </p:nvSpPr>
        <p:spPr>
          <a:xfrm>
            <a:off x="464290" y="1279442"/>
            <a:ext cx="5508016" cy="1242602"/>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chemeClr val="tx1"/>
                </a:solidFill>
                <a:effectLst/>
                <a:uLnTx/>
                <a:uFillTx/>
                <a:latin typeface="Arial" panose="020B0604020202020204"/>
                <a:ea typeface="+mn-ea"/>
                <a:cs typeface="+mn-cs"/>
              </a:rPr>
              <a:t>GENERATION</a:t>
            </a:r>
            <a:endParaRPr kumimoji="0" lang="en-US" sz="1050" b="0" i="0" u="none" strike="noStrike" kern="1200" cap="none" spc="0" normalizeH="0" baseline="0" noProof="0">
              <a:ln>
                <a:noFill/>
              </a:ln>
              <a:solidFill>
                <a:schemeClr val="tx1"/>
              </a:solidFill>
              <a:effectLst/>
              <a:uLnTx/>
              <a:uFillTx/>
              <a:latin typeface="Arial" panose="020B0604020202020204"/>
              <a:ea typeface="+mn-ea"/>
              <a:cs typeface="+mn-cs"/>
            </a:endParaRPr>
          </a:p>
          <a:p>
            <a:pPr marL="0" marR="0" lvl="1" indent="0" algn="l" defTabSz="914400" rtl="0" eaLnBrk="1" fontAlgn="auto" latinLnBrk="0" hangingPunct="1">
              <a:lnSpc>
                <a:spcPts val="1300"/>
              </a:lnSpc>
              <a:spcBef>
                <a:spcPts val="0"/>
              </a:spcBef>
              <a:spcAft>
                <a:spcPts val="500"/>
              </a:spcAft>
              <a:buClr>
                <a:srgbClr val="5E5F62"/>
              </a:buClr>
              <a:buSzPct val="70000"/>
              <a:buFontTx/>
              <a:buNone/>
              <a:tabLst/>
              <a:defRPr/>
            </a:pPr>
            <a:r>
              <a:rPr lang="en-US" sz="1100">
                <a:solidFill>
                  <a:schemeClr val="accent1">
                    <a:lumMod val="50000"/>
                  </a:schemeClr>
                </a:solidFill>
              </a:rPr>
              <a:t>We help you with every activity from strategic, capital, and business planning to the management of plant retirements. We can help you </a:t>
            </a:r>
            <a:r>
              <a:rPr lang="en-US" sz="1100" b="1">
                <a:solidFill>
                  <a:schemeClr val="accent1">
                    <a:lumMod val="50000"/>
                  </a:schemeClr>
                </a:solidFill>
              </a:rPr>
              <a:t>manage cost, benchmark your performance, organize and staff, and improve or turn around your plants</a:t>
            </a:r>
            <a:r>
              <a:rPr lang="en-US" sz="1100">
                <a:solidFill>
                  <a:schemeClr val="accent1">
                    <a:lumMod val="50000"/>
                  </a:schemeClr>
                </a:solidFill>
              </a:rPr>
              <a:t>.</a:t>
            </a:r>
            <a:endParaRPr kumimoji="0" lang="en-US" sz="1100" b="0" i="0" u="none" strike="noStrike" kern="1200" cap="none" spc="0" normalizeH="0" baseline="0" noProof="0">
              <a:ln>
                <a:noFill/>
              </a:ln>
              <a:solidFill>
                <a:schemeClr val="accent1">
                  <a:lumMod val="50000"/>
                </a:schemeClr>
              </a:solidFill>
              <a:effectLst/>
              <a:uLnTx/>
              <a:uFillTx/>
              <a:latin typeface="Arial" panose="020B0604020202020204"/>
              <a:ea typeface="+mn-ea"/>
              <a:cs typeface="+mn-cs"/>
            </a:endParaRPr>
          </a:p>
        </p:txBody>
      </p:sp>
      <p:grpSp>
        <p:nvGrpSpPr>
          <p:cNvPr id="17" name="Group 16">
            <a:extLst>
              <a:ext uri="{FF2B5EF4-FFF2-40B4-BE49-F238E27FC236}">
                <a16:creationId xmlns:a16="http://schemas.microsoft.com/office/drawing/2014/main" id="{6B52EF31-FE55-6BB0-BE68-E009EBC184C0}"/>
              </a:ext>
            </a:extLst>
          </p:cNvPr>
          <p:cNvGrpSpPr/>
          <p:nvPr/>
        </p:nvGrpSpPr>
        <p:grpSpPr>
          <a:xfrm>
            <a:off x="658823" y="4834222"/>
            <a:ext cx="777240" cy="777240"/>
            <a:chOff x="688005" y="4887282"/>
            <a:chExt cx="777240" cy="777240"/>
          </a:xfrm>
        </p:grpSpPr>
        <p:sp>
          <p:nvSpPr>
            <p:cNvPr id="18" name="Oval 17">
              <a:extLst>
                <a:ext uri="{FF2B5EF4-FFF2-40B4-BE49-F238E27FC236}">
                  <a16:creationId xmlns:a16="http://schemas.microsoft.com/office/drawing/2014/main" id="{FEC6DBC7-4D15-2774-FC5D-81675E096F49}"/>
                </a:ext>
              </a:extLst>
            </p:cNvPr>
            <p:cNvSpPr>
              <a:spLocks noChangeAspect="1"/>
            </p:cNvSpPr>
            <p:nvPr/>
          </p:nvSpPr>
          <p:spPr>
            <a:xfrm>
              <a:off x="688005" y="4887282"/>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Oval 18">
              <a:extLst>
                <a:ext uri="{FF2B5EF4-FFF2-40B4-BE49-F238E27FC236}">
                  <a16:creationId xmlns:a16="http://schemas.microsoft.com/office/drawing/2014/main" id="{43B29B50-4655-EC5F-D0D2-02961ADC5B22}"/>
                </a:ext>
              </a:extLst>
            </p:cNvPr>
            <p:cNvSpPr/>
            <p:nvPr/>
          </p:nvSpPr>
          <p:spPr>
            <a:xfrm>
              <a:off x="752775" y="4952052"/>
              <a:ext cx="647700" cy="647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0" name="Graphic 386">
              <a:extLst>
                <a:ext uri="{FF2B5EF4-FFF2-40B4-BE49-F238E27FC236}">
                  <a16:creationId xmlns:a16="http://schemas.microsoft.com/office/drawing/2014/main" id="{CB37176A-5073-2033-D156-43B296A647F6}"/>
                </a:ext>
              </a:extLst>
            </p:cNvPr>
            <p:cNvGrpSpPr>
              <a:grpSpLocks noChangeAspect="1"/>
            </p:cNvGrpSpPr>
            <p:nvPr/>
          </p:nvGrpSpPr>
          <p:grpSpPr>
            <a:xfrm>
              <a:off x="902889" y="5047302"/>
              <a:ext cx="347473" cy="457200"/>
              <a:chOff x="8578273" y="1608281"/>
              <a:chExt cx="215433" cy="283464"/>
            </a:xfrm>
            <a:solidFill>
              <a:srgbClr val="FFFFFF"/>
            </a:solidFill>
          </p:grpSpPr>
          <p:sp>
            <p:nvSpPr>
              <p:cNvPr id="21" name="Freeform 470">
                <a:extLst>
                  <a:ext uri="{FF2B5EF4-FFF2-40B4-BE49-F238E27FC236}">
                    <a16:creationId xmlns:a16="http://schemas.microsoft.com/office/drawing/2014/main" id="{062CB31E-23E3-891B-CECD-F3213B68CDFC}"/>
                  </a:ext>
                </a:extLst>
              </p:cNvPr>
              <p:cNvSpPr/>
              <p:nvPr/>
            </p:nvSpPr>
            <p:spPr>
              <a:xfrm>
                <a:off x="8601503" y="1748786"/>
                <a:ext cx="190088" cy="118463"/>
              </a:xfrm>
              <a:custGeom>
                <a:avLst/>
                <a:gdLst>
                  <a:gd name="connsiteX0" fmla="*/ 70969 w 190087"/>
                  <a:gd name="connsiteY0" fmla="*/ 120324 h 118462"/>
                  <a:gd name="connsiteX1" fmla="*/ 107635 w 190087"/>
                  <a:gd name="connsiteY1" fmla="*/ 120324 h 118462"/>
                  <a:gd name="connsiteX2" fmla="*/ 166773 w 190087"/>
                  <a:gd name="connsiteY2" fmla="*/ 66635 h 118462"/>
                  <a:gd name="connsiteX3" fmla="*/ 166773 w 190087"/>
                  <a:gd name="connsiteY3" fmla="*/ 24327 h 118462"/>
                  <a:gd name="connsiteX4" fmla="*/ 165548 w 190087"/>
                  <a:gd name="connsiteY4" fmla="*/ 23100 h 118462"/>
                  <a:gd name="connsiteX5" fmla="*/ 114858 w 190087"/>
                  <a:gd name="connsiteY5" fmla="*/ 23100 h 118462"/>
                  <a:gd name="connsiteX6" fmla="*/ 113675 w 190087"/>
                  <a:gd name="connsiteY6" fmla="*/ 24327 h 118462"/>
                  <a:gd name="connsiteX7" fmla="*/ 71433 w 190087"/>
                  <a:gd name="connsiteY7" fmla="*/ 63547 h 118462"/>
                  <a:gd name="connsiteX8" fmla="*/ 3086 w 190087"/>
                  <a:gd name="connsiteY8" fmla="*/ 63547 h 118462"/>
                  <a:gd name="connsiteX9" fmla="*/ 0 w 190087"/>
                  <a:gd name="connsiteY9" fmla="*/ 66717 h 118462"/>
                  <a:gd name="connsiteX10" fmla="*/ 3 w 190087"/>
                  <a:gd name="connsiteY10" fmla="*/ 66804 h 118462"/>
                  <a:gd name="connsiteX11" fmla="*/ 3 w 190087"/>
                  <a:gd name="connsiteY11" fmla="*/ 117574 h 118462"/>
                  <a:gd name="connsiteX12" fmla="*/ 3086 w 190087"/>
                  <a:gd name="connsiteY12" fmla="*/ 120663 h 118462"/>
                  <a:gd name="connsiteX13" fmla="*/ 183332 w 190087"/>
                  <a:gd name="connsiteY13" fmla="*/ 0 h 118462"/>
                  <a:gd name="connsiteX14" fmla="*/ 100073 w 190087"/>
                  <a:gd name="connsiteY14" fmla="*/ 0 h 118462"/>
                  <a:gd name="connsiteX15" fmla="*/ 100707 w 190087"/>
                  <a:gd name="connsiteY15" fmla="*/ 14131 h 118462"/>
                  <a:gd name="connsiteX16" fmla="*/ 183501 w 190087"/>
                  <a:gd name="connsiteY16" fmla="*/ 14131 h 118462"/>
                  <a:gd name="connsiteX17" fmla="*/ 183501 w 190087"/>
                  <a:gd name="connsiteY17" fmla="*/ 0 h 11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0087" h="118462">
                    <a:moveTo>
                      <a:pt x="70969" y="120324"/>
                    </a:moveTo>
                    <a:cubicBezTo>
                      <a:pt x="83177" y="120324"/>
                      <a:pt x="95427" y="120663"/>
                      <a:pt x="107635" y="120324"/>
                    </a:cubicBezTo>
                    <a:cubicBezTo>
                      <a:pt x="153045" y="119013"/>
                      <a:pt x="165633" y="119859"/>
                      <a:pt x="166773" y="66635"/>
                    </a:cubicBezTo>
                    <a:cubicBezTo>
                      <a:pt x="167027" y="52589"/>
                      <a:pt x="166773" y="38500"/>
                      <a:pt x="166773" y="24327"/>
                    </a:cubicBezTo>
                    <a:cubicBezTo>
                      <a:pt x="166773" y="23650"/>
                      <a:pt x="166225" y="23100"/>
                      <a:pt x="165548" y="23100"/>
                    </a:cubicBezTo>
                    <a:lnTo>
                      <a:pt x="114858" y="23100"/>
                    </a:lnTo>
                    <a:cubicBezTo>
                      <a:pt x="114198" y="23123"/>
                      <a:pt x="113675" y="23666"/>
                      <a:pt x="113675" y="24327"/>
                    </a:cubicBezTo>
                    <a:cubicBezTo>
                      <a:pt x="113886" y="68412"/>
                      <a:pt x="106874" y="62404"/>
                      <a:pt x="71433" y="63547"/>
                    </a:cubicBezTo>
                    <a:lnTo>
                      <a:pt x="3086" y="63547"/>
                    </a:lnTo>
                    <a:cubicBezTo>
                      <a:pt x="1360" y="63569"/>
                      <a:pt x="-22" y="64988"/>
                      <a:pt x="0" y="66717"/>
                    </a:cubicBezTo>
                    <a:cubicBezTo>
                      <a:pt x="1" y="66746"/>
                      <a:pt x="1" y="66775"/>
                      <a:pt x="3" y="66804"/>
                    </a:cubicBezTo>
                    <a:lnTo>
                      <a:pt x="3" y="117574"/>
                    </a:lnTo>
                    <a:cubicBezTo>
                      <a:pt x="3" y="119280"/>
                      <a:pt x="1383" y="120663"/>
                      <a:pt x="3086" y="120663"/>
                    </a:cubicBezTo>
                    <a:close/>
                    <a:moveTo>
                      <a:pt x="183332" y="0"/>
                    </a:moveTo>
                    <a:lnTo>
                      <a:pt x="100073" y="0"/>
                    </a:lnTo>
                    <a:cubicBezTo>
                      <a:pt x="85331" y="508"/>
                      <a:pt x="85711" y="14131"/>
                      <a:pt x="100707" y="14131"/>
                    </a:cubicBezTo>
                    <a:lnTo>
                      <a:pt x="183501" y="14131"/>
                    </a:lnTo>
                    <a:cubicBezTo>
                      <a:pt x="194737" y="14131"/>
                      <a:pt x="194864" y="0"/>
                      <a:pt x="183501" y="0"/>
                    </a:cubicBezTo>
                  </a:path>
                </a:pathLst>
              </a:custGeom>
              <a:grpFill/>
              <a:ln w="4109" cap="flat">
                <a:noFill/>
                <a:prstDash val="solid"/>
                <a:miter/>
              </a:ln>
            </p:spPr>
            <p:txBody>
              <a:bodyPr rtlCol="0" anchor="ctr"/>
              <a:lstStyle/>
              <a:p>
                <a:endParaRPr lang="en-US"/>
              </a:p>
            </p:txBody>
          </p:sp>
          <p:sp>
            <p:nvSpPr>
              <p:cNvPr id="22" name="Freeform 471">
                <a:extLst>
                  <a:ext uri="{FF2B5EF4-FFF2-40B4-BE49-F238E27FC236}">
                    <a16:creationId xmlns:a16="http://schemas.microsoft.com/office/drawing/2014/main" id="{D1F05538-5E54-B7A2-ABD1-ABD1DC9979DD}"/>
                  </a:ext>
                </a:extLst>
              </p:cNvPr>
              <p:cNvSpPr/>
              <p:nvPr/>
            </p:nvSpPr>
            <p:spPr>
              <a:xfrm>
                <a:off x="8692363" y="1608281"/>
                <a:ext cx="97156" cy="135386"/>
              </a:xfrm>
              <a:custGeom>
                <a:avLst/>
                <a:gdLst>
                  <a:gd name="connsiteX0" fmla="*/ 34558 w 97156"/>
                  <a:gd name="connsiteY0" fmla="*/ 132340 h 135385"/>
                  <a:gd name="connsiteX1" fmla="*/ 37262 w 97156"/>
                  <a:gd name="connsiteY1" fmla="*/ 136063 h 135385"/>
                  <a:gd name="connsiteX2" fmla="*/ 12212 w 97156"/>
                  <a:gd name="connsiteY2" fmla="*/ 115205 h 135385"/>
                  <a:gd name="connsiteX3" fmla="*/ 13860 w 97156"/>
                  <a:gd name="connsiteY3" fmla="*/ 41673 h 135385"/>
                  <a:gd name="connsiteX4" fmla="*/ 21970 w 97156"/>
                  <a:gd name="connsiteY4" fmla="*/ 31689 h 135385"/>
                  <a:gd name="connsiteX5" fmla="*/ 37980 w 97156"/>
                  <a:gd name="connsiteY5" fmla="*/ 3385 h 135385"/>
                  <a:gd name="connsiteX6" fmla="*/ 38698 w 97156"/>
                  <a:gd name="connsiteY6" fmla="*/ 0 h 135385"/>
                  <a:gd name="connsiteX7" fmla="*/ 41401 w 97156"/>
                  <a:gd name="connsiteY7" fmla="*/ 1862 h 135385"/>
                  <a:gd name="connsiteX8" fmla="*/ 69028 w 97156"/>
                  <a:gd name="connsiteY8" fmla="*/ 30843 h 135385"/>
                  <a:gd name="connsiteX9" fmla="*/ 73928 w 97156"/>
                  <a:gd name="connsiteY9" fmla="*/ 63462 h 135385"/>
                  <a:gd name="connsiteX10" fmla="*/ 73463 w 97156"/>
                  <a:gd name="connsiteY10" fmla="*/ 66085 h 135385"/>
                  <a:gd name="connsiteX11" fmla="*/ 73463 w 97156"/>
                  <a:gd name="connsiteY11" fmla="*/ 67439 h 135385"/>
                  <a:gd name="connsiteX12" fmla="*/ 88121 w 97156"/>
                  <a:gd name="connsiteY12" fmla="*/ 42604 h 135385"/>
                  <a:gd name="connsiteX13" fmla="*/ 97118 w 97156"/>
                  <a:gd name="connsiteY13" fmla="*/ 66974 h 135385"/>
                  <a:gd name="connsiteX14" fmla="*/ 94922 w 97156"/>
                  <a:gd name="connsiteY14" fmla="*/ 107336 h 135385"/>
                  <a:gd name="connsiteX15" fmla="*/ 68436 w 97156"/>
                  <a:gd name="connsiteY15" fmla="*/ 135386 h 135385"/>
                  <a:gd name="connsiteX16" fmla="*/ 66366 w 97156"/>
                  <a:gd name="connsiteY16" fmla="*/ 135936 h 135385"/>
                  <a:gd name="connsiteX17" fmla="*/ 66366 w 97156"/>
                  <a:gd name="connsiteY17" fmla="*/ 135936 h 135385"/>
                  <a:gd name="connsiteX18" fmla="*/ 70041 w 97156"/>
                  <a:gd name="connsiteY18" fmla="*/ 130605 h 135385"/>
                  <a:gd name="connsiteX19" fmla="*/ 70717 w 97156"/>
                  <a:gd name="connsiteY19" fmla="*/ 129632 h 135385"/>
                  <a:gd name="connsiteX20" fmla="*/ 70717 w 97156"/>
                  <a:gd name="connsiteY20" fmla="*/ 129632 h 135385"/>
                  <a:gd name="connsiteX21" fmla="*/ 78912 w 97156"/>
                  <a:gd name="connsiteY21" fmla="*/ 119182 h 135385"/>
                  <a:gd name="connsiteX22" fmla="*/ 87361 w 97156"/>
                  <a:gd name="connsiteY22" fmla="*/ 74251 h 135385"/>
                  <a:gd name="connsiteX23" fmla="*/ 71393 w 97156"/>
                  <a:gd name="connsiteY23" fmla="*/ 90497 h 135385"/>
                  <a:gd name="connsiteX24" fmla="*/ 68859 w 97156"/>
                  <a:gd name="connsiteY24" fmla="*/ 91808 h 135385"/>
                  <a:gd name="connsiteX25" fmla="*/ 68225 w 97156"/>
                  <a:gd name="connsiteY25" fmla="*/ 89397 h 135385"/>
                  <a:gd name="connsiteX26" fmla="*/ 66535 w 97156"/>
                  <a:gd name="connsiteY26" fmla="*/ 69639 h 135385"/>
                  <a:gd name="connsiteX27" fmla="*/ 47062 w 97156"/>
                  <a:gd name="connsiteY27" fmla="*/ 29616 h 135385"/>
                  <a:gd name="connsiteX28" fmla="*/ 44189 w 97156"/>
                  <a:gd name="connsiteY28" fmla="*/ 29616 h 135385"/>
                  <a:gd name="connsiteX29" fmla="*/ 25307 w 97156"/>
                  <a:gd name="connsiteY29" fmla="*/ 51997 h 135385"/>
                  <a:gd name="connsiteX30" fmla="*/ 11368 w 97156"/>
                  <a:gd name="connsiteY30" fmla="*/ 90074 h 135385"/>
                  <a:gd name="connsiteX31" fmla="*/ 25307 w 97156"/>
                  <a:gd name="connsiteY31" fmla="*/ 122693 h 135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7156" h="135385">
                    <a:moveTo>
                      <a:pt x="34558" y="132340"/>
                    </a:moveTo>
                    <a:cubicBezTo>
                      <a:pt x="35864" y="133229"/>
                      <a:pt x="36819" y="134545"/>
                      <a:pt x="37262" y="136063"/>
                    </a:cubicBezTo>
                    <a:cubicBezTo>
                      <a:pt x="27345" y="131251"/>
                      <a:pt x="18747" y="124092"/>
                      <a:pt x="12212" y="115205"/>
                    </a:cubicBezTo>
                    <a:cubicBezTo>
                      <a:pt x="-4684" y="92189"/>
                      <a:pt x="-3966" y="65831"/>
                      <a:pt x="13860" y="41673"/>
                    </a:cubicBezTo>
                    <a:cubicBezTo>
                      <a:pt x="16343" y="38171"/>
                      <a:pt x="19052" y="34836"/>
                      <a:pt x="21970" y="31689"/>
                    </a:cubicBezTo>
                    <a:cubicBezTo>
                      <a:pt x="29729" y="23851"/>
                      <a:pt x="35257" y="14079"/>
                      <a:pt x="37980" y="3385"/>
                    </a:cubicBezTo>
                    <a:cubicBezTo>
                      <a:pt x="38324" y="2281"/>
                      <a:pt x="38564" y="1148"/>
                      <a:pt x="38698" y="0"/>
                    </a:cubicBezTo>
                    <a:lnTo>
                      <a:pt x="41401" y="1862"/>
                    </a:lnTo>
                    <a:cubicBezTo>
                      <a:pt x="52656" y="9334"/>
                      <a:pt x="62096" y="19237"/>
                      <a:pt x="69028" y="30843"/>
                    </a:cubicBezTo>
                    <a:cubicBezTo>
                      <a:pt x="74241" y="40866"/>
                      <a:pt x="75965" y="52346"/>
                      <a:pt x="73928" y="63462"/>
                    </a:cubicBezTo>
                    <a:cubicBezTo>
                      <a:pt x="73928" y="64351"/>
                      <a:pt x="73590" y="65197"/>
                      <a:pt x="73463" y="66085"/>
                    </a:cubicBezTo>
                    <a:cubicBezTo>
                      <a:pt x="73336" y="66974"/>
                      <a:pt x="73463" y="66974"/>
                      <a:pt x="73463" y="67439"/>
                    </a:cubicBezTo>
                    <a:cubicBezTo>
                      <a:pt x="79504" y="64393"/>
                      <a:pt x="84995" y="55212"/>
                      <a:pt x="88121" y="42604"/>
                    </a:cubicBezTo>
                    <a:cubicBezTo>
                      <a:pt x="92243" y="50266"/>
                      <a:pt x="95272" y="58469"/>
                      <a:pt x="97118" y="66974"/>
                    </a:cubicBezTo>
                    <a:cubicBezTo>
                      <a:pt x="100287" y="80597"/>
                      <a:pt x="101343" y="94220"/>
                      <a:pt x="94922" y="107336"/>
                    </a:cubicBezTo>
                    <a:cubicBezTo>
                      <a:pt x="89121" y="119148"/>
                      <a:pt x="79888" y="128926"/>
                      <a:pt x="68436" y="135386"/>
                    </a:cubicBezTo>
                    <a:cubicBezTo>
                      <a:pt x="67775" y="135663"/>
                      <a:pt x="67078" y="135848"/>
                      <a:pt x="66366" y="135936"/>
                    </a:cubicBezTo>
                    <a:lnTo>
                      <a:pt x="66366" y="135936"/>
                    </a:lnTo>
                    <a:lnTo>
                      <a:pt x="70041" y="130605"/>
                    </a:lnTo>
                    <a:lnTo>
                      <a:pt x="70717" y="129632"/>
                    </a:lnTo>
                    <a:lnTo>
                      <a:pt x="70717" y="129632"/>
                    </a:lnTo>
                    <a:cubicBezTo>
                      <a:pt x="74475" y="127094"/>
                      <a:pt x="77341" y="123439"/>
                      <a:pt x="78912" y="119182"/>
                    </a:cubicBezTo>
                    <a:cubicBezTo>
                      <a:pt x="87084" y="105730"/>
                      <a:pt x="90087" y="89758"/>
                      <a:pt x="87361" y="74251"/>
                    </a:cubicBezTo>
                    <a:cubicBezTo>
                      <a:pt x="82727" y="80305"/>
                      <a:pt x="77364" y="85761"/>
                      <a:pt x="71393" y="90497"/>
                    </a:cubicBezTo>
                    <a:cubicBezTo>
                      <a:pt x="70633" y="91089"/>
                      <a:pt x="70126" y="92401"/>
                      <a:pt x="68859" y="91808"/>
                    </a:cubicBezTo>
                    <a:cubicBezTo>
                      <a:pt x="67591" y="91216"/>
                      <a:pt x="68225" y="90243"/>
                      <a:pt x="68225" y="89397"/>
                    </a:cubicBezTo>
                    <a:cubicBezTo>
                      <a:pt x="68225" y="82755"/>
                      <a:pt x="67127" y="76239"/>
                      <a:pt x="66535" y="69639"/>
                    </a:cubicBezTo>
                    <a:cubicBezTo>
                      <a:pt x="65083" y="54380"/>
                      <a:pt x="58166" y="40164"/>
                      <a:pt x="47062" y="29616"/>
                    </a:cubicBezTo>
                    <a:cubicBezTo>
                      <a:pt x="45837" y="28389"/>
                      <a:pt x="45161" y="27881"/>
                      <a:pt x="44189" y="29616"/>
                    </a:cubicBezTo>
                    <a:cubicBezTo>
                      <a:pt x="39059" y="37988"/>
                      <a:pt x="32693" y="45534"/>
                      <a:pt x="25307" y="51997"/>
                    </a:cubicBezTo>
                    <a:cubicBezTo>
                      <a:pt x="15411" y="62092"/>
                      <a:pt x="10333" y="75965"/>
                      <a:pt x="11368" y="90074"/>
                    </a:cubicBezTo>
                    <a:cubicBezTo>
                      <a:pt x="12166" y="102221"/>
                      <a:pt x="17084" y="113730"/>
                      <a:pt x="25307" y="122693"/>
                    </a:cubicBezTo>
                  </a:path>
                </a:pathLst>
              </a:custGeom>
              <a:grpFill/>
              <a:ln w="4109" cap="flat">
                <a:noFill/>
                <a:prstDash val="solid"/>
                <a:miter/>
              </a:ln>
            </p:spPr>
            <p:txBody>
              <a:bodyPr rtlCol="0" anchor="ctr"/>
              <a:lstStyle/>
              <a:p>
                <a:endParaRPr lang="en-US"/>
              </a:p>
            </p:txBody>
          </p:sp>
          <p:sp>
            <p:nvSpPr>
              <p:cNvPr id="23" name="Freeform 472">
                <a:extLst>
                  <a:ext uri="{FF2B5EF4-FFF2-40B4-BE49-F238E27FC236}">
                    <a16:creationId xmlns:a16="http://schemas.microsoft.com/office/drawing/2014/main" id="{C352C123-95E2-F291-9738-B3F91D916AF9}"/>
                  </a:ext>
                </a:extLst>
              </p:cNvPr>
              <p:cNvSpPr/>
              <p:nvPr/>
            </p:nvSpPr>
            <p:spPr>
              <a:xfrm>
                <a:off x="8703596" y="1636120"/>
                <a:ext cx="76035" cy="101539"/>
              </a:xfrm>
              <a:custGeom>
                <a:avLst/>
                <a:gdLst>
                  <a:gd name="connsiteX0" fmla="*/ 19608 w 76035"/>
                  <a:gd name="connsiteY0" fmla="*/ 98493 h 101539"/>
                  <a:gd name="connsiteX1" fmla="*/ 28352 w 76035"/>
                  <a:gd name="connsiteY1" fmla="*/ 40277 h 101539"/>
                  <a:gd name="connsiteX2" fmla="*/ 35195 w 76035"/>
                  <a:gd name="connsiteY2" fmla="*/ 58089 h 101539"/>
                  <a:gd name="connsiteX3" fmla="*/ 51754 w 76035"/>
                  <a:gd name="connsiteY3" fmla="*/ 87070 h 101539"/>
                  <a:gd name="connsiteX4" fmla="*/ 63033 w 76035"/>
                  <a:gd name="connsiteY4" fmla="*/ 69935 h 101539"/>
                  <a:gd name="connsiteX5" fmla="*/ 63751 w 76035"/>
                  <a:gd name="connsiteY5" fmla="*/ 81062 h 101539"/>
                  <a:gd name="connsiteX6" fmla="*/ 59527 w 76035"/>
                  <a:gd name="connsiteY6" fmla="*/ 101793 h 101539"/>
                  <a:gd name="connsiteX7" fmla="*/ 67722 w 76035"/>
                  <a:gd name="connsiteY7" fmla="*/ 91301 h 101539"/>
                  <a:gd name="connsiteX8" fmla="*/ 76170 w 76035"/>
                  <a:gd name="connsiteY8" fmla="*/ 46412 h 101539"/>
                  <a:gd name="connsiteX9" fmla="*/ 60203 w 76035"/>
                  <a:gd name="connsiteY9" fmla="*/ 62658 h 101539"/>
                  <a:gd name="connsiteX10" fmla="*/ 57668 w 76035"/>
                  <a:gd name="connsiteY10" fmla="*/ 63970 h 101539"/>
                  <a:gd name="connsiteX11" fmla="*/ 57034 w 76035"/>
                  <a:gd name="connsiteY11" fmla="*/ 61558 h 101539"/>
                  <a:gd name="connsiteX12" fmla="*/ 55345 w 76035"/>
                  <a:gd name="connsiteY12" fmla="*/ 41800 h 101539"/>
                  <a:gd name="connsiteX13" fmla="*/ 35829 w 76035"/>
                  <a:gd name="connsiteY13" fmla="*/ 1777 h 101539"/>
                  <a:gd name="connsiteX14" fmla="*/ 33844 w 76035"/>
                  <a:gd name="connsiteY14" fmla="*/ 0 h 101539"/>
                  <a:gd name="connsiteX15" fmla="*/ 32957 w 76035"/>
                  <a:gd name="connsiteY15" fmla="*/ 1777 h 101539"/>
                  <a:gd name="connsiteX16" fmla="*/ 14075 w 76035"/>
                  <a:gd name="connsiteY16" fmla="*/ 24158 h 101539"/>
                  <a:gd name="connsiteX17" fmla="*/ 135 w 76035"/>
                  <a:gd name="connsiteY17" fmla="*/ 62235 h 101539"/>
                  <a:gd name="connsiteX18" fmla="*/ 14075 w 76035"/>
                  <a:gd name="connsiteY18" fmla="*/ 94855 h 101539"/>
                  <a:gd name="connsiteX19" fmla="*/ 23241 w 76035"/>
                  <a:gd name="connsiteY19" fmla="*/ 104543 h 10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6035" h="101539">
                    <a:moveTo>
                      <a:pt x="19608" y="98493"/>
                    </a:moveTo>
                    <a:cubicBezTo>
                      <a:pt x="7569" y="79201"/>
                      <a:pt x="13314" y="56777"/>
                      <a:pt x="28352" y="40277"/>
                    </a:cubicBezTo>
                    <a:cubicBezTo>
                      <a:pt x="29755" y="46517"/>
                      <a:pt x="32060" y="52517"/>
                      <a:pt x="35195" y="58089"/>
                    </a:cubicBezTo>
                    <a:cubicBezTo>
                      <a:pt x="40814" y="67566"/>
                      <a:pt x="48586" y="75689"/>
                      <a:pt x="51754" y="87070"/>
                    </a:cubicBezTo>
                    <a:cubicBezTo>
                      <a:pt x="56617" y="82169"/>
                      <a:pt x="60452" y="76343"/>
                      <a:pt x="63033" y="69935"/>
                    </a:cubicBezTo>
                    <a:cubicBezTo>
                      <a:pt x="63033" y="73701"/>
                      <a:pt x="63835" y="77297"/>
                      <a:pt x="63751" y="81062"/>
                    </a:cubicBezTo>
                    <a:cubicBezTo>
                      <a:pt x="63243" y="88126"/>
                      <a:pt x="61823" y="95095"/>
                      <a:pt x="59527" y="101793"/>
                    </a:cubicBezTo>
                    <a:cubicBezTo>
                      <a:pt x="63303" y="99258"/>
                      <a:pt x="66174" y="95582"/>
                      <a:pt x="67722" y="91301"/>
                    </a:cubicBezTo>
                    <a:cubicBezTo>
                      <a:pt x="75898" y="77866"/>
                      <a:pt x="78902" y="61906"/>
                      <a:pt x="76170" y="46412"/>
                    </a:cubicBezTo>
                    <a:cubicBezTo>
                      <a:pt x="71536" y="52466"/>
                      <a:pt x="66173" y="57923"/>
                      <a:pt x="60203" y="62658"/>
                    </a:cubicBezTo>
                    <a:cubicBezTo>
                      <a:pt x="59442" y="63251"/>
                      <a:pt x="58935" y="64562"/>
                      <a:pt x="57668" y="63970"/>
                    </a:cubicBezTo>
                    <a:cubicBezTo>
                      <a:pt x="56401" y="63377"/>
                      <a:pt x="57034" y="62404"/>
                      <a:pt x="57034" y="61558"/>
                    </a:cubicBezTo>
                    <a:cubicBezTo>
                      <a:pt x="57034" y="54916"/>
                      <a:pt x="55936" y="48400"/>
                      <a:pt x="55345" y="41800"/>
                    </a:cubicBezTo>
                    <a:cubicBezTo>
                      <a:pt x="53881" y="26536"/>
                      <a:pt x="46949" y="12318"/>
                      <a:pt x="35829" y="1777"/>
                    </a:cubicBezTo>
                    <a:lnTo>
                      <a:pt x="33844" y="0"/>
                    </a:lnTo>
                    <a:lnTo>
                      <a:pt x="32957" y="1777"/>
                    </a:lnTo>
                    <a:cubicBezTo>
                      <a:pt x="27837" y="10157"/>
                      <a:pt x="21470" y="17704"/>
                      <a:pt x="14075" y="24158"/>
                    </a:cubicBezTo>
                    <a:cubicBezTo>
                      <a:pt x="4169" y="34247"/>
                      <a:pt x="-911" y="48124"/>
                      <a:pt x="135" y="62235"/>
                    </a:cubicBezTo>
                    <a:cubicBezTo>
                      <a:pt x="933" y="74382"/>
                      <a:pt x="5851" y="85891"/>
                      <a:pt x="14075" y="94855"/>
                    </a:cubicBezTo>
                    <a:cubicBezTo>
                      <a:pt x="16671" y="98491"/>
                      <a:pt x="19755" y="101751"/>
                      <a:pt x="23241" y="104543"/>
                    </a:cubicBezTo>
                    <a:close/>
                  </a:path>
                </a:pathLst>
              </a:custGeom>
              <a:grpFill/>
              <a:ln w="4109" cap="flat">
                <a:noFill/>
                <a:prstDash val="solid"/>
                <a:miter/>
              </a:ln>
            </p:spPr>
            <p:txBody>
              <a:bodyPr rtlCol="0" anchor="ctr"/>
              <a:lstStyle/>
              <a:p>
                <a:endParaRPr lang="en-US"/>
              </a:p>
            </p:txBody>
          </p:sp>
          <p:sp>
            <p:nvSpPr>
              <p:cNvPr id="24" name="Freeform 473">
                <a:extLst>
                  <a:ext uri="{FF2B5EF4-FFF2-40B4-BE49-F238E27FC236}">
                    <a16:creationId xmlns:a16="http://schemas.microsoft.com/office/drawing/2014/main" id="{A01D34A7-54EC-ED5F-5337-FF297E188B78}"/>
                  </a:ext>
                </a:extLst>
              </p:cNvPr>
              <p:cNvSpPr/>
              <p:nvPr/>
            </p:nvSpPr>
            <p:spPr>
              <a:xfrm>
                <a:off x="8578273" y="1789291"/>
                <a:ext cx="12673" cy="101539"/>
              </a:xfrm>
              <a:custGeom>
                <a:avLst/>
                <a:gdLst>
                  <a:gd name="connsiteX0" fmla="*/ 0 w 12672"/>
                  <a:gd name="connsiteY0" fmla="*/ 8657 h 101539"/>
                  <a:gd name="connsiteX1" fmla="*/ 0 w 12672"/>
                  <a:gd name="connsiteY1" fmla="*/ 92089 h 101539"/>
                  <a:gd name="connsiteX2" fmla="*/ 14109 w 12672"/>
                  <a:gd name="connsiteY2" fmla="*/ 91412 h 101539"/>
                  <a:gd name="connsiteX3" fmla="*/ 14109 w 12672"/>
                  <a:gd name="connsiteY3" fmla="*/ 8488 h 101539"/>
                  <a:gd name="connsiteX4" fmla="*/ 0 w 12672"/>
                  <a:gd name="connsiteY4" fmla="*/ 8488 h 101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72" h="101539">
                    <a:moveTo>
                      <a:pt x="0" y="8657"/>
                    </a:moveTo>
                    <a:lnTo>
                      <a:pt x="0" y="92089"/>
                    </a:lnTo>
                    <a:cubicBezTo>
                      <a:pt x="507" y="106685"/>
                      <a:pt x="14109" y="106685"/>
                      <a:pt x="14109" y="91412"/>
                    </a:cubicBezTo>
                    <a:lnTo>
                      <a:pt x="14109" y="8488"/>
                    </a:lnTo>
                    <a:cubicBezTo>
                      <a:pt x="14109" y="-2766"/>
                      <a:pt x="0" y="-2893"/>
                      <a:pt x="0" y="8488"/>
                    </a:cubicBezTo>
                  </a:path>
                </a:pathLst>
              </a:custGeom>
              <a:grpFill/>
              <a:ln w="4109" cap="flat">
                <a:noFill/>
                <a:prstDash val="solid"/>
                <a:miter/>
              </a:ln>
            </p:spPr>
            <p:txBody>
              <a:bodyPr rtlCol="0" anchor="ctr"/>
              <a:lstStyle/>
              <a:p>
                <a:endParaRPr lang="en-US"/>
              </a:p>
            </p:txBody>
          </p:sp>
        </p:grpSp>
      </p:grpSp>
      <p:grpSp>
        <p:nvGrpSpPr>
          <p:cNvPr id="25" name="Group 24">
            <a:extLst>
              <a:ext uri="{FF2B5EF4-FFF2-40B4-BE49-F238E27FC236}">
                <a16:creationId xmlns:a16="http://schemas.microsoft.com/office/drawing/2014/main" id="{70D7F5C2-F6E7-1F99-9834-3073213F2C07}"/>
              </a:ext>
            </a:extLst>
          </p:cNvPr>
          <p:cNvGrpSpPr/>
          <p:nvPr/>
        </p:nvGrpSpPr>
        <p:grpSpPr>
          <a:xfrm>
            <a:off x="6333161" y="3867888"/>
            <a:ext cx="777240" cy="777240"/>
            <a:chOff x="688005" y="3210197"/>
            <a:chExt cx="777240" cy="777240"/>
          </a:xfrm>
        </p:grpSpPr>
        <p:sp>
          <p:nvSpPr>
            <p:cNvPr id="26" name="Oval 25">
              <a:extLst>
                <a:ext uri="{FF2B5EF4-FFF2-40B4-BE49-F238E27FC236}">
                  <a16:creationId xmlns:a16="http://schemas.microsoft.com/office/drawing/2014/main" id="{3EF1D24E-F5B6-6853-1DEB-895DF80D3C20}"/>
                </a:ext>
              </a:extLst>
            </p:cNvPr>
            <p:cNvSpPr>
              <a:spLocks noChangeAspect="1"/>
            </p:cNvSpPr>
            <p:nvPr/>
          </p:nvSpPr>
          <p:spPr>
            <a:xfrm>
              <a:off x="688005" y="3210197"/>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Oval 26">
              <a:extLst>
                <a:ext uri="{FF2B5EF4-FFF2-40B4-BE49-F238E27FC236}">
                  <a16:creationId xmlns:a16="http://schemas.microsoft.com/office/drawing/2014/main" id="{281EE37C-5755-8C91-E870-3AE5D54EB13F}"/>
                </a:ext>
              </a:extLst>
            </p:cNvPr>
            <p:cNvSpPr/>
            <p:nvPr/>
          </p:nvSpPr>
          <p:spPr>
            <a:xfrm>
              <a:off x="752775" y="3274967"/>
              <a:ext cx="647700" cy="6477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8" name="Graphic 31">
              <a:extLst>
                <a:ext uri="{FF2B5EF4-FFF2-40B4-BE49-F238E27FC236}">
                  <a16:creationId xmlns:a16="http://schemas.microsoft.com/office/drawing/2014/main" id="{9C72A942-2907-FCAC-D823-6D4FE5BD3656}"/>
                </a:ext>
              </a:extLst>
            </p:cNvPr>
            <p:cNvGrpSpPr>
              <a:grpSpLocks noChangeAspect="1"/>
            </p:cNvGrpSpPr>
            <p:nvPr/>
          </p:nvGrpSpPr>
          <p:grpSpPr>
            <a:xfrm>
              <a:off x="852752" y="3385161"/>
              <a:ext cx="457200" cy="403880"/>
              <a:chOff x="4362440" y="3302039"/>
              <a:chExt cx="1322678" cy="1168415"/>
            </a:xfrm>
            <a:solidFill>
              <a:schemeClr val="bg1"/>
            </a:solidFill>
          </p:grpSpPr>
          <p:sp>
            <p:nvSpPr>
              <p:cNvPr id="29" name="Freeform 161">
                <a:extLst>
                  <a:ext uri="{FF2B5EF4-FFF2-40B4-BE49-F238E27FC236}">
                    <a16:creationId xmlns:a16="http://schemas.microsoft.com/office/drawing/2014/main" id="{936A84AC-33D0-78FE-4562-D4C0A02E95A6}"/>
                  </a:ext>
                </a:extLst>
              </p:cNvPr>
              <p:cNvSpPr/>
              <p:nvPr/>
            </p:nvSpPr>
            <p:spPr>
              <a:xfrm>
                <a:off x="4458767" y="3544369"/>
                <a:ext cx="510706" cy="66494"/>
              </a:xfrm>
              <a:custGeom>
                <a:avLst/>
                <a:gdLst>
                  <a:gd name="connsiteX0" fmla="*/ 505690 w 510702"/>
                  <a:gd name="connsiteY0" fmla="*/ 73144 h 66494"/>
                  <a:gd name="connsiteX1" fmla="*/ 492355 w 510702"/>
                  <a:gd name="connsiteY1" fmla="*/ 59845 h 66494"/>
                  <a:gd name="connsiteX2" fmla="*/ 492355 w 510702"/>
                  <a:gd name="connsiteY2" fmla="*/ 26693 h 66494"/>
                  <a:gd name="connsiteX3" fmla="*/ 26670 w 510702"/>
                  <a:gd name="connsiteY3" fmla="*/ 26693 h 66494"/>
                  <a:gd name="connsiteX4" fmla="*/ 26670 w 510702"/>
                  <a:gd name="connsiteY4" fmla="*/ 59845 h 66494"/>
                  <a:gd name="connsiteX5" fmla="*/ 13335 w 510702"/>
                  <a:gd name="connsiteY5" fmla="*/ 73239 h 66494"/>
                  <a:gd name="connsiteX6" fmla="*/ 0 w 510702"/>
                  <a:gd name="connsiteY6" fmla="*/ 59845 h 66494"/>
                  <a:gd name="connsiteX7" fmla="*/ 0 w 510702"/>
                  <a:gd name="connsiteY7" fmla="*/ 13299 h 66494"/>
                  <a:gd name="connsiteX8" fmla="*/ 13335 w 510702"/>
                  <a:gd name="connsiteY8" fmla="*/ 0 h 66494"/>
                  <a:gd name="connsiteX9" fmla="*/ 505690 w 510702"/>
                  <a:gd name="connsiteY9" fmla="*/ 0 h 66494"/>
                  <a:gd name="connsiteX10" fmla="*/ 518930 w 510702"/>
                  <a:gd name="connsiteY10" fmla="*/ 13299 h 66494"/>
                  <a:gd name="connsiteX11" fmla="*/ 518930 w 510702"/>
                  <a:gd name="connsiteY11" fmla="*/ 59845 h 66494"/>
                  <a:gd name="connsiteX12" fmla="*/ 505690 w 510702"/>
                  <a:gd name="connsiteY12" fmla="*/ 73144 h 66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702" h="66494">
                    <a:moveTo>
                      <a:pt x="505690" y="73144"/>
                    </a:moveTo>
                    <a:cubicBezTo>
                      <a:pt x="498362" y="73144"/>
                      <a:pt x="492407" y="67205"/>
                      <a:pt x="492355" y="59845"/>
                    </a:cubicBezTo>
                    <a:lnTo>
                      <a:pt x="492355" y="26693"/>
                    </a:lnTo>
                    <a:lnTo>
                      <a:pt x="26670" y="26693"/>
                    </a:lnTo>
                    <a:lnTo>
                      <a:pt x="26670" y="59845"/>
                    </a:lnTo>
                    <a:cubicBezTo>
                      <a:pt x="26670" y="67242"/>
                      <a:pt x="20700" y="73239"/>
                      <a:pt x="13335" y="73239"/>
                    </a:cubicBezTo>
                    <a:cubicBezTo>
                      <a:pt x="5970" y="73239"/>
                      <a:pt x="0" y="67242"/>
                      <a:pt x="0" y="59845"/>
                    </a:cubicBezTo>
                    <a:lnTo>
                      <a:pt x="0" y="13299"/>
                    </a:lnTo>
                    <a:cubicBezTo>
                      <a:pt x="52" y="5939"/>
                      <a:pt x="6007" y="0"/>
                      <a:pt x="13335" y="0"/>
                    </a:cubicBezTo>
                    <a:lnTo>
                      <a:pt x="505690" y="0"/>
                    </a:lnTo>
                    <a:cubicBezTo>
                      <a:pt x="513002" y="0"/>
                      <a:pt x="518930" y="5954"/>
                      <a:pt x="518930" y="13299"/>
                    </a:cubicBezTo>
                    <a:lnTo>
                      <a:pt x="518930" y="59845"/>
                    </a:lnTo>
                    <a:cubicBezTo>
                      <a:pt x="518930" y="67190"/>
                      <a:pt x="513002" y="73144"/>
                      <a:pt x="505690" y="73144"/>
                    </a:cubicBezTo>
                    <a:close/>
                  </a:path>
                </a:pathLst>
              </a:custGeom>
              <a:grpFill/>
              <a:ln w="9457" cap="flat">
                <a:noFill/>
                <a:prstDash val="solid"/>
                <a:miter/>
              </a:ln>
            </p:spPr>
            <p:txBody>
              <a:bodyPr rtlCol="0" anchor="ctr"/>
              <a:lstStyle/>
              <a:p>
                <a:endParaRPr lang="en-US"/>
              </a:p>
            </p:txBody>
          </p:sp>
          <p:sp>
            <p:nvSpPr>
              <p:cNvPr id="30" name="Freeform 162">
                <a:extLst>
                  <a:ext uri="{FF2B5EF4-FFF2-40B4-BE49-F238E27FC236}">
                    <a16:creationId xmlns:a16="http://schemas.microsoft.com/office/drawing/2014/main" id="{7A1B4D43-EE00-C615-9F4B-B5809401C2DE}"/>
                  </a:ext>
                </a:extLst>
              </p:cNvPr>
              <p:cNvSpPr/>
              <p:nvPr/>
            </p:nvSpPr>
            <p:spPr>
              <a:xfrm>
                <a:off x="4362440" y="3815671"/>
                <a:ext cx="709315" cy="66494"/>
              </a:xfrm>
              <a:custGeom>
                <a:avLst/>
                <a:gdLst>
                  <a:gd name="connsiteX0" fmla="*/ 697818 w 709308"/>
                  <a:gd name="connsiteY0" fmla="*/ 73239 h 66494"/>
                  <a:gd name="connsiteX1" fmla="*/ 684483 w 709308"/>
                  <a:gd name="connsiteY1" fmla="*/ 59845 h 66494"/>
                  <a:gd name="connsiteX2" fmla="*/ 684483 w 709308"/>
                  <a:gd name="connsiteY2" fmla="*/ 26693 h 66494"/>
                  <a:gd name="connsiteX3" fmla="*/ 26623 w 709308"/>
                  <a:gd name="connsiteY3" fmla="*/ 26693 h 66494"/>
                  <a:gd name="connsiteX4" fmla="*/ 26623 w 709308"/>
                  <a:gd name="connsiteY4" fmla="*/ 59845 h 66494"/>
                  <a:gd name="connsiteX5" fmla="*/ 14457 w 709308"/>
                  <a:gd name="connsiteY5" fmla="*/ 74318 h 66494"/>
                  <a:gd name="connsiteX6" fmla="*/ 47 w 709308"/>
                  <a:gd name="connsiteY6" fmla="*/ 62099 h 66494"/>
                  <a:gd name="connsiteX7" fmla="*/ 47 w 709308"/>
                  <a:gd name="connsiteY7" fmla="*/ 59845 h 66494"/>
                  <a:gd name="connsiteX8" fmla="*/ 47 w 709308"/>
                  <a:gd name="connsiteY8" fmla="*/ 13394 h 66494"/>
                  <a:gd name="connsiteX9" fmla="*/ 13382 w 709308"/>
                  <a:gd name="connsiteY9" fmla="*/ 0 h 66494"/>
                  <a:gd name="connsiteX10" fmla="*/ 697818 w 709308"/>
                  <a:gd name="connsiteY10" fmla="*/ 0 h 66494"/>
                  <a:gd name="connsiteX11" fmla="*/ 711153 w 709308"/>
                  <a:gd name="connsiteY11" fmla="*/ 13394 h 66494"/>
                  <a:gd name="connsiteX12" fmla="*/ 711153 w 709308"/>
                  <a:gd name="connsiteY12" fmla="*/ 59845 h 66494"/>
                  <a:gd name="connsiteX13" fmla="*/ 697818 w 709308"/>
                  <a:gd name="connsiteY13" fmla="*/ 73239 h 66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09308" h="66494">
                    <a:moveTo>
                      <a:pt x="697818" y="73239"/>
                    </a:moveTo>
                    <a:cubicBezTo>
                      <a:pt x="690453" y="73239"/>
                      <a:pt x="684483" y="67242"/>
                      <a:pt x="684483" y="59845"/>
                    </a:cubicBezTo>
                    <a:lnTo>
                      <a:pt x="684483" y="26693"/>
                    </a:lnTo>
                    <a:lnTo>
                      <a:pt x="26623" y="26693"/>
                    </a:lnTo>
                    <a:lnTo>
                      <a:pt x="26623" y="59845"/>
                    </a:lnTo>
                    <a:cubicBezTo>
                      <a:pt x="27242" y="67216"/>
                      <a:pt x="21796" y="73696"/>
                      <a:pt x="14457" y="74318"/>
                    </a:cubicBezTo>
                    <a:cubicBezTo>
                      <a:pt x="7118" y="74941"/>
                      <a:pt x="667" y="69470"/>
                      <a:pt x="47" y="62099"/>
                    </a:cubicBezTo>
                    <a:cubicBezTo>
                      <a:pt x="-16" y="61349"/>
                      <a:pt x="-16" y="60595"/>
                      <a:pt x="47" y="59845"/>
                    </a:cubicBezTo>
                    <a:lnTo>
                      <a:pt x="47" y="13394"/>
                    </a:lnTo>
                    <a:cubicBezTo>
                      <a:pt x="47" y="5997"/>
                      <a:pt x="6018" y="0"/>
                      <a:pt x="13382" y="0"/>
                    </a:cubicBezTo>
                    <a:lnTo>
                      <a:pt x="697818" y="0"/>
                    </a:lnTo>
                    <a:cubicBezTo>
                      <a:pt x="705182" y="0"/>
                      <a:pt x="711153" y="5997"/>
                      <a:pt x="711153" y="13394"/>
                    </a:cubicBezTo>
                    <a:lnTo>
                      <a:pt x="711153" y="59845"/>
                    </a:lnTo>
                    <a:cubicBezTo>
                      <a:pt x="711153" y="67242"/>
                      <a:pt x="705182" y="73239"/>
                      <a:pt x="697818" y="73239"/>
                    </a:cubicBezTo>
                    <a:close/>
                  </a:path>
                </a:pathLst>
              </a:custGeom>
              <a:grpFill/>
              <a:ln w="9457" cap="flat">
                <a:noFill/>
                <a:prstDash val="solid"/>
                <a:miter/>
              </a:ln>
            </p:spPr>
            <p:txBody>
              <a:bodyPr rtlCol="0" anchor="ctr"/>
              <a:lstStyle/>
              <a:p>
                <a:endParaRPr lang="en-US"/>
              </a:p>
            </p:txBody>
          </p:sp>
          <p:sp>
            <p:nvSpPr>
              <p:cNvPr id="31" name="Freeform 163">
                <a:extLst>
                  <a:ext uri="{FF2B5EF4-FFF2-40B4-BE49-F238E27FC236}">
                    <a16:creationId xmlns:a16="http://schemas.microsoft.com/office/drawing/2014/main" id="{70171C59-49E0-CE8D-6782-ADA431934352}"/>
                  </a:ext>
                </a:extLst>
              </p:cNvPr>
              <p:cNvSpPr/>
              <p:nvPr/>
            </p:nvSpPr>
            <p:spPr>
              <a:xfrm>
                <a:off x="4477560" y="3302039"/>
                <a:ext cx="472876" cy="1168415"/>
              </a:xfrm>
              <a:custGeom>
                <a:avLst/>
                <a:gdLst>
                  <a:gd name="connsiteX0" fmla="*/ 467789 w 472872"/>
                  <a:gd name="connsiteY0" fmla="*/ 1168405 h 1168400"/>
                  <a:gd name="connsiteX1" fmla="*/ 454738 w 472872"/>
                  <a:gd name="connsiteY1" fmla="*/ 1157671 h 1168400"/>
                  <a:gd name="connsiteX2" fmla="*/ 240432 w 472872"/>
                  <a:gd name="connsiteY2" fmla="*/ 81508 h 1168400"/>
                  <a:gd name="connsiteX3" fmla="*/ 26221 w 472872"/>
                  <a:gd name="connsiteY3" fmla="*/ 1157575 h 1168400"/>
                  <a:gd name="connsiteX4" fmla="*/ 9902 w 472872"/>
                  <a:gd name="connsiteY4" fmla="*/ 1167068 h 1168400"/>
                  <a:gd name="connsiteX5" fmla="*/ 119 w 472872"/>
                  <a:gd name="connsiteY5" fmla="*/ 1152351 h 1168400"/>
                  <a:gd name="connsiteX6" fmla="*/ 227097 w 472872"/>
                  <a:gd name="connsiteY6" fmla="*/ 10739 h 1168400"/>
                  <a:gd name="connsiteX7" fmla="*/ 240432 w 472872"/>
                  <a:gd name="connsiteY7" fmla="*/ 5 h 1168400"/>
                  <a:gd name="connsiteX8" fmla="*/ 253767 w 472872"/>
                  <a:gd name="connsiteY8" fmla="*/ 10739 h 1168400"/>
                  <a:gd name="connsiteX9" fmla="*/ 480746 w 472872"/>
                  <a:gd name="connsiteY9" fmla="*/ 1152351 h 1168400"/>
                  <a:gd name="connsiteX10" fmla="*/ 470384 w 472872"/>
                  <a:gd name="connsiteY10" fmla="*/ 1168016 h 1168400"/>
                  <a:gd name="connsiteX11" fmla="*/ 470343 w 472872"/>
                  <a:gd name="connsiteY11" fmla="*/ 1168025 h 116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2872" h="1168400">
                    <a:moveTo>
                      <a:pt x="467789" y="1168405"/>
                    </a:moveTo>
                    <a:cubicBezTo>
                      <a:pt x="461439" y="1168433"/>
                      <a:pt x="455963" y="1163929"/>
                      <a:pt x="454738" y="1157671"/>
                    </a:cubicBezTo>
                    <a:lnTo>
                      <a:pt x="240432" y="81508"/>
                    </a:lnTo>
                    <a:lnTo>
                      <a:pt x="26221" y="1157575"/>
                    </a:lnTo>
                    <a:cubicBezTo>
                      <a:pt x="24325" y="1164723"/>
                      <a:pt x="17018" y="1168973"/>
                      <a:pt x="9902" y="1167068"/>
                    </a:cubicBezTo>
                    <a:cubicBezTo>
                      <a:pt x="3419" y="1165333"/>
                      <a:pt x="-770" y="1159030"/>
                      <a:pt x="119" y="1152351"/>
                    </a:cubicBezTo>
                    <a:lnTo>
                      <a:pt x="227097" y="10739"/>
                    </a:lnTo>
                    <a:cubicBezTo>
                      <a:pt x="228376" y="4394"/>
                      <a:pt x="233989" y="-124"/>
                      <a:pt x="240432" y="5"/>
                    </a:cubicBezTo>
                    <a:cubicBezTo>
                      <a:pt x="246889" y="-163"/>
                      <a:pt x="252524" y="4373"/>
                      <a:pt x="253767" y="10739"/>
                    </a:cubicBezTo>
                    <a:lnTo>
                      <a:pt x="480746" y="1152351"/>
                    </a:lnTo>
                    <a:cubicBezTo>
                      <a:pt x="482192" y="1159551"/>
                      <a:pt x="477553" y="1166564"/>
                      <a:pt x="470384" y="1168016"/>
                    </a:cubicBezTo>
                    <a:cubicBezTo>
                      <a:pt x="470371" y="1168019"/>
                      <a:pt x="470357" y="1168022"/>
                      <a:pt x="470343" y="1168025"/>
                    </a:cubicBezTo>
                    <a:close/>
                  </a:path>
                </a:pathLst>
              </a:custGeom>
              <a:grpFill/>
              <a:ln w="9457" cap="flat">
                <a:noFill/>
                <a:prstDash val="solid"/>
                <a:miter/>
              </a:ln>
            </p:spPr>
            <p:txBody>
              <a:bodyPr rtlCol="0" anchor="ctr"/>
              <a:lstStyle/>
              <a:p>
                <a:endParaRPr lang="en-US"/>
              </a:p>
            </p:txBody>
          </p:sp>
          <p:sp>
            <p:nvSpPr>
              <p:cNvPr id="32" name="Freeform 164">
                <a:extLst>
                  <a:ext uri="{FF2B5EF4-FFF2-40B4-BE49-F238E27FC236}">
                    <a16:creationId xmlns:a16="http://schemas.microsoft.com/office/drawing/2014/main" id="{BDD0ADEB-FCAF-7DD9-90FF-0D7CF5FD0444}"/>
                  </a:ext>
                </a:extLst>
              </p:cNvPr>
              <p:cNvSpPr/>
              <p:nvPr/>
            </p:nvSpPr>
            <p:spPr>
              <a:xfrm>
                <a:off x="4658626" y="3533472"/>
                <a:ext cx="170235" cy="294479"/>
              </a:xfrm>
              <a:custGeom>
                <a:avLst/>
                <a:gdLst>
                  <a:gd name="connsiteX0" fmla="*/ 159522 w 170234"/>
                  <a:gd name="connsiteY0" fmla="*/ 298249 h 294474"/>
                  <a:gd name="connsiteX1" fmla="*/ 147795 w 170234"/>
                  <a:gd name="connsiteY1" fmla="*/ 291030 h 294474"/>
                  <a:gd name="connsiteX2" fmla="*/ 1583 w 170234"/>
                  <a:gd name="connsiteY2" fmla="*/ 19923 h 294474"/>
                  <a:gd name="connsiteX3" fmla="*/ 7163 w 170234"/>
                  <a:gd name="connsiteY3" fmla="*/ 1590 h 294474"/>
                  <a:gd name="connsiteX4" fmla="*/ 25415 w 170234"/>
                  <a:gd name="connsiteY4" fmla="*/ 7194 h 294474"/>
                  <a:gd name="connsiteX5" fmla="*/ 171249 w 170234"/>
                  <a:gd name="connsiteY5" fmla="*/ 278491 h 294474"/>
                  <a:gd name="connsiteX6" fmla="*/ 165858 w 170234"/>
                  <a:gd name="connsiteY6" fmla="*/ 296634 h 294474"/>
                  <a:gd name="connsiteX7" fmla="*/ 159522 w 170234"/>
                  <a:gd name="connsiteY7" fmla="*/ 298249 h 29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234" h="294474">
                    <a:moveTo>
                      <a:pt x="159522" y="298249"/>
                    </a:moveTo>
                    <a:cubicBezTo>
                      <a:pt x="154590" y="298189"/>
                      <a:pt x="150087" y="295417"/>
                      <a:pt x="147795" y="291030"/>
                    </a:cubicBezTo>
                    <a:lnTo>
                      <a:pt x="1583" y="19923"/>
                    </a:lnTo>
                    <a:cubicBezTo>
                      <a:pt x="-1917" y="13313"/>
                      <a:pt x="581" y="5105"/>
                      <a:pt x="7163" y="1590"/>
                    </a:cubicBezTo>
                    <a:cubicBezTo>
                      <a:pt x="13744" y="-1925"/>
                      <a:pt x="21916" y="584"/>
                      <a:pt x="25415" y="7194"/>
                    </a:cubicBezTo>
                    <a:lnTo>
                      <a:pt x="171249" y="278491"/>
                    </a:lnTo>
                    <a:cubicBezTo>
                      <a:pt x="174746" y="284997"/>
                      <a:pt x="172333" y="293117"/>
                      <a:pt x="165858" y="296634"/>
                    </a:cubicBezTo>
                    <a:cubicBezTo>
                      <a:pt x="163907" y="297678"/>
                      <a:pt x="161733" y="298232"/>
                      <a:pt x="159522" y="298249"/>
                    </a:cubicBezTo>
                    <a:close/>
                  </a:path>
                </a:pathLst>
              </a:custGeom>
              <a:grpFill/>
              <a:ln w="9457" cap="flat">
                <a:noFill/>
                <a:prstDash val="solid"/>
                <a:miter/>
              </a:ln>
            </p:spPr>
            <p:txBody>
              <a:bodyPr rtlCol="0" anchor="ctr"/>
              <a:lstStyle/>
              <a:p>
                <a:endParaRPr lang="en-US"/>
              </a:p>
            </p:txBody>
          </p:sp>
          <p:sp>
            <p:nvSpPr>
              <p:cNvPr id="33" name="Freeform 165">
                <a:extLst>
                  <a:ext uri="{FF2B5EF4-FFF2-40B4-BE49-F238E27FC236}">
                    <a16:creationId xmlns:a16="http://schemas.microsoft.com/office/drawing/2014/main" id="{DD72AC38-E68B-0C56-0D9E-566E8F1F4F44}"/>
                  </a:ext>
                </a:extLst>
              </p:cNvPr>
              <p:cNvSpPr/>
              <p:nvPr/>
            </p:nvSpPr>
            <p:spPr>
              <a:xfrm>
                <a:off x="4602901" y="3533970"/>
                <a:ext cx="170235" cy="294479"/>
              </a:xfrm>
              <a:custGeom>
                <a:avLst/>
                <a:gdLst>
                  <a:gd name="connsiteX0" fmla="*/ 13330 w 170234"/>
                  <a:gd name="connsiteY0" fmla="*/ 297752 h 294474"/>
                  <a:gd name="connsiteX1" fmla="*/ 6994 w 170234"/>
                  <a:gd name="connsiteY1" fmla="*/ 296138 h 294474"/>
                  <a:gd name="connsiteX2" fmla="*/ 1603 w 170234"/>
                  <a:gd name="connsiteY2" fmla="*/ 277994 h 294474"/>
                  <a:gd name="connsiteX3" fmla="*/ 147815 w 170234"/>
                  <a:gd name="connsiteY3" fmla="*/ 6697 h 294474"/>
                  <a:gd name="connsiteX4" fmla="*/ 166032 w 170234"/>
                  <a:gd name="connsiteY4" fmla="*/ 1798 h 294474"/>
                  <a:gd name="connsiteX5" fmla="*/ 171270 w 170234"/>
                  <a:gd name="connsiteY5" fmla="*/ 19426 h 294474"/>
                  <a:gd name="connsiteX6" fmla="*/ 24963 w 170234"/>
                  <a:gd name="connsiteY6" fmla="*/ 290533 h 294474"/>
                  <a:gd name="connsiteX7" fmla="*/ 13330 w 170234"/>
                  <a:gd name="connsiteY7" fmla="*/ 297752 h 29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234" h="294474">
                    <a:moveTo>
                      <a:pt x="13330" y="297752"/>
                    </a:moveTo>
                    <a:cubicBezTo>
                      <a:pt x="11119" y="297735"/>
                      <a:pt x="8945" y="297181"/>
                      <a:pt x="6994" y="296138"/>
                    </a:cubicBezTo>
                    <a:cubicBezTo>
                      <a:pt x="520" y="292621"/>
                      <a:pt x="-1893" y="284500"/>
                      <a:pt x="1603" y="277994"/>
                    </a:cubicBezTo>
                    <a:lnTo>
                      <a:pt x="147815" y="6697"/>
                    </a:lnTo>
                    <a:cubicBezTo>
                      <a:pt x="151499" y="292"/>
                      <a:pt x="159654" y="-1902"/>
                      <a:pt x="166032" y="1798"/>
                    </a:cubicBezTo>
                    <a:cubicBezTo>
                      <a:pt x="172155" y="5350"/>
                      <a:pt x="174453" y="13085"/>
                      <a:pt x="171270" y="19426"/>
                    </a:cubicBezTo>
                    <a:lnTo>
                      <a:pt x="24963" y="290533"/>
                    </a:lnTo>
                    <a:cubicBezTo>
                      <a:pt x="22735" y="294935"/>
                      <a:pt x="18247" y="297720"/>
                      <a:pt x="13330" y="297752"/>
                    </a:cubicBezTo>
                    <a:close/>
                  </a:path>
                </a:pathLst>
              </a:custGeom>
              <a:grpFill/>
              <a:ln w="9457" cap="flat">
                <a:noFill/>
                <a:prstDash val="solid"/>
                <a:miter/>
              </a:ln>
            </p:spPr>
            <p:txBody>
              <a:bodyPr rtlCol="0" anchor="ctr"/>
              <a:lstStyle/>
              <a:p>
                <a:endParaRPr lang="en-US"/>
              </a:p>
            </p:txBody>
          </p:sp>
          <p:sp>
            <p:nvSpPr>
              <p:cNvPr id="34" name="Freeform 174">
                <a:extLst>
                  <a:ext uri="{FF2B5EF4-FFF2-40B4-BE49-F238E27FC236}">
                    <a16:creationId xmlns:a16="http://schemas.microsoft.com/office/drawing/2014/main" id="{D43E7A73-8CED-5ADC-53E7-15B4A4E946FB}"/>
                  </a:ext>
                </a:extLst>
              </p:cNvPr>
              <p:cNvSpPr/>
              <p:nvPr/>
            </p:nvSpPr>
            <p:spPr>
              <a:xfrm>
                <a:off x="4603343" y="3826210"/>
                <a:ext cx="293184" cy="370472"/>
              </a:xfrm>
              <a:custGeom>
                <a:avLst/>
                <a:gdLst>
                  <a:gd name="connsiteX0" fmla="*/ 288762 w 293180"/>
                  <a:gd name="connsiteY0" fmla="*/ 377410 h 370468"/>
                  <a:gd name="connsiteX1" fmla="*/ 278359 w 293180"/>
                  <a:gd name="connsiteY1" fmla="*/ 372376 h 370468"/>
                  <a:gd name="connsiteX2" fmla="*/ 2296 w 293180"/>
                  <a:gd name="connsiteY2" fmla="*/ 20906 h 370468"/>
                  <a:gd name="connsiteX3" fmla="*/ 5858 w 293180"/>
                  <a:gd name="connsiteY3" fmla="*/ 2305 h 370468"/>
                  <a:gd name="connsiteX4" fmla="*/ 23197 w 293180"/>
                  <a:gd name="connsiteY4" fmla="*/ 4377 h 370468"/>
                  <a:gd name="connsiteX5" fmla="*/ 299260 w 293180"/>
                  <a:gd name="connsiteY5" fmla="*/ 355847 h 370468"/>
                  <a:gd name="connsiteX6" fmla="*/ 296826 w 293180"/>
                  <a:gd name="connsiteY6" fmla="*/ 374630 h 370468"/>
                  <a:gd name="connsiteX7" fmla="*/ 288762 w 293180"/>
                  <a:gd name="connsiteY7" fmla="*/ 377410 h 37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180" h="370468">
                    <a:moveTo>
                      <a:pt x="288762" y="377410"/>
                    </a:moveTo>
                    <a:cubicBezTo>
                      <a:pt x="284713" y="377405"/>
                      <a:pt x="280886" y="375553"/>
                      <a:pt x="278359" y="372376"/>
                    </a:cubicBezTo>
                    <a:lnTo>
                      <a:pt x="2296" y="20906"/>
                    </a:lnTo>
                    <a:cubicBezTo>
                      <a:pt x="-1835" y="14781"/>
                      <a:pt x="-240" y="6453"/>
                      <a:pt x="5858" y="2305"/>
                    </a:cubicBezTo>
                    <a:cubicBezTo>
                      <a:pt x="11347" y="-1429"/>
                      <a:pt x="18733" y="-547"/>
                      <a:pt x="23197" y="4377"/>
                    </a:cubicBezTo>
                    <a:lnTo>
                      <a:pt x="299260" y="355847"/>
                    </a:lnTo>
                    <a:cubicBezTo>
                      <a:pt x="303752" y="361709"/>
                      <a:pt x="302662" y="370119"/>
                      <a:pt x="296826" y="374630"/>
                    </a:cubicBezTo>
                    <a:cubicBezTo>
                      <a:pt x="294513" y="376418"/>
                      <a:pt x="291680" y="377395"/>
                      <a:pt x="288762" y="377410"/>
                    </a:cubicBezTo>
                    <a:close/>
                  </a:path>
                </a:pathLst>
              </a:custGeom>
              <a:grpFill/>
              <a:ln w="9457" cap="flat">
                <a:noFill/>
                <a:prstDash val="solid"/>
                <a:miter/>
              </a:ln>
            </p:spPr>
            <p:txBody>
              <a:bodyPr rtlCol="0" anchor="ctr"/>
              <a:lstStyle/>
              <a:p>
                <a:endParaRPr lang="en-US"/>
              </a:p>
            </p:txBody>
          </p:sp>
          <p:sp>
            <p:nvSpPr>
              <p:cNvPr id="35" name="Freeform 175">
                <a:extLst>
                  <a:ext uri="{FF2B5EF4-FFF2-40B4-BE49-F238E27FC236}">
                    <a16:creationId xmlns:a16="http://schemas.microsoft.com/office/drawing/2014/main" id="{D7206425-C085-F4A8-E35F-431BF64D280F}"/>
                  </a:ext>
                </a:extLst>
              </p:cNvPr>
              <p:cNvSpPr/>
              <p:nvPr/>
            </p:nvSpPr>
            <p:spPr>
              <a:xfrm>
                <a:off x="4530277" y="3825790"/>
                <a:ext cx="302641" cy="370472"/>
              </a:xfrm>
              <a:custGeom>
                <a:avLst/>
                <a:gdLst>
                  <a:gd name="connsiteX0" fmla="*/ 13415 w 302638"/>
                  <a:gd name="connsiteY0" fmla="*/ 378685 h 370468"/>
                  <a:gd name="connsiteX1" fmla="*/ 5187 w 302638"/>
                  <a:gd name="connsiteY1" fmla="*/ 375835 h 370468"/>
                  <a:gd name="connsiteX2" fmla="*/ 2732 w 302638"/>
                  <a:gd name="connsiteY2" fmla="*/ 357190 h 370468"/>
                  <a:gd name="connsiteX3" fmla="*/ 3011 w 302638"/>
                  <a:gd name="connsiteY3" fmla="*/ 356836 h 370468"/>
                  <a:gd name="connsiteX4" fmla="*/ 278980 w 302638"/>
                  <a:gd name="connsiteY4" fmla="*/ 5366 h 370468"/>
                  <a:gd name="connsiteX5" fmla="*/ 297647 w 302638"/>
                  <a:gd name="connsiteY5" fmla="*/ 2673 h 370468"/>
                  <a:gd name="connsiteX6" fmla="*/ 300328 w 302638"/>
                  <a:gd name="connsiteY6" fmla="*/ 21423 h 370468"/>
                  <a:gd name="connsiteX7" fmla="*/ 299881 w 302638"/>
                  <a:gd name="connsiteY7" fmla="*/ 21990 h 370468"/>
                  <a:gd name="connsiteX8" fmla="*/ 23912 w 302638"/>
                  <a:gd name="connsiteY8" fmla="*/ 373460 h 370468"/>
                  <a:gd name="connsiteX9" fmla="*/ 13415 w 302638"/>
                  <a:gd name="connsiteY9" fmla="*/ 378685 h 37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8" h="370468">
                    <a:moveTo>
                      <a:pt x="13415" y="378685"/>
                    </a:moveTo>
                    <a:cubicBezTo>
                      <a:pt x="10424" y="378732"/>
                      <a:pt x="7512" y="377723"/>
                      <a:pt x="5187" y="375835"/>
                    </a:cubicBezTo>
                    <a:cubicBezTo>
                      <a:pt x="-617" y="371367"/>
                      <a:pt x="-1716" y="363019"/>
                      <a:pt x="2732" y="357190"/>
                    </a:cubicBezTo>
                    <a:cubicBezTo>
                      <a:pt x="2823" y="357070"/>
                      <a:pt x="2916" y="356953"/>
                      <a:pt x="3011" y="356836"/>
                    </a:cubicBezTo>
                    <a:lnTo>
                      <a:pt x="278980" y="5366"/>
                    </a:lnTo>
                    <a:cubicBezTo>
                      <a:pt x="283394" y="-555"/>
                      <a:pt x="291752" y="-1760"/>
                      <a:pt x="297647" y="2673"/>
                    </a:cubicBezTo>
                    <a:cubicBezTo>
                      <a:pt x="303542" y="7107"/>
                      <a:pt x="304742" y="15502"/>
                      <a:pt x="300328" y="21423"/>
                    </a:cubicBezTo>
                    <a:cubicBezTo>
                      <a:pt x="300184" y="21616"/>
                      <a:pt x="300035" y="21805"/>
                      <a:pt x="299881" y="21990"/>
                    </a:cubicBezTo>
                    <a:lnTo>
                      <a:pt x="23912" y="373460"/>
                    </a:lnTo>
                    <a:cubicBezTo>
                      <a:pt x="21403" y="376735"/>
                      <a:pt x="17529" y="378663"/>
                      <a:pt x="13415" y="378685"/>
                    </a:cubicBezTo>
                    <a:close/>
                  </a:path>
                </a:pathLst>
              </a:custGeom>
              <a:grpFill/>
              <a:ln w="9457" cap="flat">
                <a:noFill/>
                <a:prstDash val="solid"/>
                <a:miter/>
              </a:ln>
            </p:spPr>
            <p:txBody>
              <a:bodyPr rtlCol="0" anchor="ctr"/>
              <a:lstStyle/>
              <a:p>
                <a:endParaRPr lang="en-US"/>
              </a:p>
            </p:txBody>
          </p:sp>
          <p:sp>
            <p:nvSpPr>
              <p:cNvPr id="36" name="Freeform 176">
                <a:extLst>
                  <a:ext uri="{FF2B5EF4-FFF2-40B4-BE49-F238E27FC236}">
                    <a16:creationId xmlns:a16="http://schemas.microsoft.com/office/drawing/2014/main" id="{D5AEFEEF-1A06-9654-593E-81B147AACDDC}"/>
                  </a:ext>
                </a:extLst>
              </p:cNvPr>
              <p:cNvSpPr/>
              <p:nvPr/>
            </p:nvSpPr>
            <p:spPr>
              <a:xfrm>
                <a:off x="4531764" y="4165760"/>
                <a:ext cx="416132" cy="275480"/>
              </a:xfrm>
              <a:custGeom>
                <a:avLst/>
                <a:gdLst>
                  <a:gd name="connsiteX0" fmla="*/ 409424 w 416127"/>
                  <a:gd name="connsiteY0" fmla="*/ 283797 h 275476"/>
                  <a:gd name="connsiteX1" fmla="*/ 402236 w 416127"/>
                  <a:gd name="connsiteY1" fmla="*/ 281612 h 275476"/>
                  <a:gd name="connsiteX2" fmla="*/ 6915 w 416127"/>
                  <a:gd name="connsiteY2" fmla="*/ 25134 h 275476"/>
                  <a:gd name="connsiteX3" fmla="*/ 1651 w 416127"/>
                  <a:gd name="connsiteY3" fmla="*/ 6945 h 275476"/>
                  <a:gd name="connsiteX4" fmla="*/ 19760 w 416127"/>
                  <a:gd name="connsiteY4" fmla="*/ 1658 h 275476"/>
                  <a:gd name="connsiteX5" fmla="*/ 21385 w 416127"/>
                  <a:gd name="connsiteY5" fmla="*/ 2716 h 275476"/>
                  <a:gd name="connsiteX6" fmla="*/ 416611 w 416127"/>
                  <a:gd name="connsiteY6" fmla="*/ 259194 h 275476"/>
                  <a:gd name="connsiteX7" fmla="*/ 420473 w 416127"/>
                  <a:gd name="connsiteY7" fmla="*/ 277735 h 275476"/>
                  <a:gd name="connsiteX8" fmla="*/ 409424 w 416127"/>
                  <a:gd name="connsiteY8" fmla="*/ 283797 h 27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6127" h="275476">
                    <a:moveTo>
                      <a:pt x="409424" y="283797"/>
                    </a:moveTo>
                    <a:cubicBezTo>
                      <a:pt x="406869" y="283775"/>
                      <a:pt x="404374" y="283017"/>
                      <a:pt x="402236" y="281612"/>
                    </a:cubicBezTo>
                    <a:lnTo>
                      <a:pt x="6915" y="25134"/>
                    </a:lnTo>
                    <a:cubicBezTo>
                      <a:pt x="461" y="21571"/>
                      <a:pt x="-1896" y="13428"/>
                      <a:pt x="1651" y="6945"/>
                    </a:cubicBezTo>
                    <a:cubicBezTo>
                      <a:pt x="5198" y="463"/>
                      <a:pt x="13306" y="-1904"/>
                      <a:pt x="19760" y="1658"/>
                    </a:cubicBezTo>
                    <a:cubicBezTo>
                      <a:pt x="20327" y="1971"/>
                      <a:pt x="20869" y="2325"/>
                      <a:pt x="21385" y="2716"/>
                    </a:cubicBezTo>
                    <a:lnTo>
                      <a:pt x="416611" y="259194"/>
                    </a:lnTo>
                    <a:cubicBezTo>
                      <a:pt x="422775" y="263243"/>
                      <a:pt x="424504" y="271544"/>
                      <a:pt x="420473" y="277735"/>
                    </a:cubicBezTo>
                    <a:cubicBezTo>
                      <a:pt x="418031" y="281485"/>
                      <a:pt x="413884" y="283760"/>
                      <a:pt x="409424" y="283797"/>
                    </a:cubicBezTo>
                    <a:close/>
                  </a:path>
                </a:pathLst>
              </a:custGeom>
              <a:grpFill/>
              <a:ln w="9457" cap="flat">
                <a:noFill/>
                <a:prstDash val="solid"/>
                <a:miter/>
              </a:ln>
            </p:spPr>
            <p:txBody>
              <a:bodyPr rtlCol="0" anchor="ctr"/>
              <a:lstStyle/>
              <a:p>
                <a:endParaRPr lang="en-US"/>
              </a:p>
            </p:txBody>
          </p:sp>
          <p:sp>
            <p:nvSpPr>
              <p:cNvPr id="37" name="Freeform 177">
                <a:extLst>
                  <a:ext uri="{FF2B5EF4-FFF2-40B4-BE49-F238E27FC236}">
                    <a16:creationId xmlns:a16="http://schemas.microsoft.com/office/drawing/2014/main" id="{65DE558A-0B26-305C-8E56-BB8F0C2CD3FA}"/>
                  </a:ext>
                </a:extLst>
              </p:cNvPr>
              <p:cNvSpPr/>
              <p:nvPr/>
            </p:nvSpPr>
            <p:spPr>
              <a:xfrm>
                <a:off x="4482139" y="4166553"/>
                <a:ext cx="416132" cy="275480"/>
              </a:xfrm>
              <a:custGeom>
                <a:avLst/>
                <a:gdLst>
                  <a:gd name="connsiteX0" fmla="*/ 13224 w 416127"/>
                  <a:gd name="connsiteY0" fmla="*/ 282814 h 275476"/>
                  <a:gd name="connsiteX1" fmla="*/ 0 w 416127"/>
                  <a:gd name="connsiteY1" fmla="*/ 269309 h 275476"/>
                  <a:gd name="connsiteX2" fmla="*/ 6036 w 416127"/>
                  <a:gd name="connsiteY2" fmla="*/ 258212 h 275476"/>
                  <a:gd name="connsiteX3" fmla="*/ 401358 w 416127"/>
                  <a:gd name="connsiteY3" fmla="*/ 1733 h 275476"/>
                  <a:gd name="connsiteX4" fmla="*/ 419526 w 416127"/>
                  <a:gd name="connsiteY4" fmla="*/ 6810 h 275476"/>
                  <a:gd name="connsiteX5" fmla="*/ 415733 w 416127"/>
                  <a:gd name="connsiteY5" fmla="*/ 24247 h 275476"/>
                  <a:gd name="connsiteX6" fmla="*/ 20506 w 416127"/>
                  <a:gd name="connsiteY6" fmla="*/ 280725 h 275476"/>
                  <a:gd name="connsiteX7" fmla="*/ 13224 w 416127"/>
                  <a:gd name="connsiteY7" fmla="*/ 282814 h 27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6127" h="275476">
                    <a:moveTo>
                      <a:pt x="13224" y="282814"/>
                    </a:moveTo>
                    <a:cubicBezTo>
                      <a:pt x="5860" y="282753"/>
                      <a:pt x="-61" y="276706"/>
                      <a:pt x="0" y="269309"/>
                    </a:cubicBezTo>
                    <a:cubicBezTo>
                      <a:pt x="38" y="264829"/>
                      <a:pt x="2303" y="260664"/>
                      <a:pt x="6036" y="258212"/>
                    </a:cubicBezTo>
                    <a:lnTo>
                      <a:pt x="401358" y="1733"/>
                    </a:lnTo>
                    <a:cubicBezTo>
                      <a:pt x="407770" y="-1904"/>
                      <a:pt x="415905" y="369"/>
                      <a:pt x="419526" y="6810"/>
                    </a:cubicBezTo>
                    <a:cubicBezTo>
                      <a:pt x="422863" y="12745"/>
                      <a:pt x="421230" y="20250"/>
                      <a:pt x="415733" y="24247"/>
                    </a:cubicBezTo>
                    <a:lnTo>
                      <a:pt x="20506" y="280725"/>
                    </a:lnTo>
                    <a:cubicBezTo>
                      <a:pt x="18343" y="282139"/>
                      <a:pt x="15805" y="282868"/>
                      <a:pt x="13224" y="282814"/>
                    </a:cubicBezTo>
                    <a:close/>
                  </a:path>
                </a:pathLst>
              </a:custGeom>
              <a:grpFill/>
              <a:ln w="9457" cap="flat">
                <a:noFill/>
                <a:prstDash val="solid"/>
                <a:miter/>
              </a:ln>
            </p:spPr>
            <p:txBody>
              <a:bodyPr rtlCol="0" anchor="ctr"/>
              <a:lstStyle/>
              <a:p>
                <a:endParaRPr lang="en-US"/>
              </a:p>
            </p:txBody>
          </p:sp>
          <p:sp>
            <p:nvSpPr>
              <p:cNvPr id="38" name="Freeform 178">
                <a:extLst>
                  <a:ext uri="{FF2B5EF4-FFF2-40B4-BE49-F238E27FC236}">
                    <a16:creationId xmlns:a16="http://schemas.microsoft.com/office/drawing/2014/main" id="{753C7112-23A5-5336-05F7-996564E2A281}"/>
                  </a:ext>
                </a:extLst>
              </p:cNvPr>
              <p:cNvSpPr/>
              <p:nvPr/>
            </p:nvSpPr>
            <p:spPr>
              <a:xfrm>
                <a:off x="5117666" y="3650194"/>
                <a:ext cx="567452" cy="18998"/>
              </a:xfrm>
              <a:custGeom>
                <a:avLst/>
                <a:gdLst>
                  <a:gd name="connsiteX0" fmla="*/ 562624 w 567446"/>
                  <a:gd name="connsiteY0" fmla="*/ 25648 h 18998"/>
                  <a:gd name="connsiteX1" fmla="*/ 12768 w 567446"/>
                  <a:gd name="connsiteY1" fmla="*/ 25648 h 18998"/>
                  <a:gd name="connsiteX2" fmla="*/ 0 w 567446"/>
                  <a:gd name="connsiteY2" fmla="*/ 12824 h 18998"/>
                  <a:gd name="connsiteX3" fmla="*/ 12768 w 567446"/>
                  <a:gd name="connsiteY3" fmla="*/ 0 h 18998"/>
                  <a:gd name="connsiteX4" fmla="*/ 562624 w 567446"/>
                  <a:gd name="connsiteY4" fmla="*/ 0 h 18998"/>
                  <a:gd name="connsiteX5" fmla="*/ 575391 w 567446"/>
                  <a:gd name="connsiteY5" fmla="*/ 12824 h 18998"/>
                  <a:gd name="connsiteX6" fmla="*/ 562624 w 567446"/>
                  <a:gd name="connsiteY6" fmla="*/ 25648 h 1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7446" h="18998">
                    <a:moveTo>
                      <a:pt x="562624" y="25648"/>
                    </a:moveTo>
                    <a:lnTo>
                      <a:pt x="12768" y="25648"/>
                    </a:lnTo>
                    <a:cubicBezTo>
                      <a:pt x="5716" y="25648"/>
                      <a:pt x="0" y="19906"/>
                      <a:pt x="0" y="12824"/>
                    </a:cubicBezTo>
                    <a:cubicBezTo>
                      <a:pt x="0" y="5741"/>
                      <a:pt x="5716" y="0"/>
                      <a:pt x="12768" y="0"/>
                    </a:cubicBezTo>
                    <a:lnTo>
                      <a:pt x="562624" y="0"/>
                    </a:lnTo>
                    <a:cubicBezTo>
                      <a:pt x="569675" y="0"/>
                      <a:pt x="575391" y="5741"/>
                      <a:pt x="575391" y="12824"/>
                    </a:cubicBezTo>
                    <a:cubicBezTo>
                      <a:pt x="575391" y="19906"/>
                      <a:pt x="569675" y="25648"/>
                      <a:pt x="562624" y="25648"/>
                    </a:cubicBezTo>
                    <a:close/>
                  </a:path>
                </a:pathLst>
              </a:custGeom>
              <a:grpFill/>
              <a:ln w="9457" cap="flat">
                <a:noFill/>
                <a:prstDash val="solid"/>
                <a:miter/>
              </a:ln>
            </p:spPr>
            <p:txBody>
              <a:bodyPr rtlCol="0" anchor="ctr"/>
              <a:lstStyle/>
              <a:p>
                <a:endParaRPr lang="en-US"/>
              </a:p>
            </p:txBody>
          </p:sp>
          <p:sp>
            <p:nvSpPr>
              <p:cNvPr id="39" name="Freeform 179">
                <a:extLst>
                  <a:ext uri="{FF2B5EF4-FFF2-40B4-BE49-F238E27FC236}">
                    <a16:creationId xmlns:a16="http://schemas.microsoft.com/office/drawing/2014/main" id="{EB1B5322-9B76-574C-9F04-90736A077303}"/>
                  </a:ext>
                </a:extLst>
              </p:cNvPr>
              <p:cNvSpPr/>
              <p:nvPr/>
            </p:nvSpPr>
            <p:spPr>
              <a:xfrm>
                <a:off x="5389475" y="3494689"/>
                <a:ext cx="28372" cy="968930"/>
              </a:xfrm>
              <a:custGeom>
                <a:avLst/>
                <a:gdLst>
                  <a:gd name="connsiteX0" fmla="*/ 15889 w 28372"/>
                  <a:gd name="connsiteY0" fmla="*/ 978323 h 968917"/>
                  <a:gd name="connsiteX1" fmla="*/ 0 w 28372"/>
                  <a:gd name="connsiteY1" fmla="*/ 962269 h 968917"/>
                  <a:gd name="connsiteX2" fmla="*/ 0 w 28372"/>
                  <a:gd name="connsiteY2" fmla="*/ 14820 h 968917"/>
                  <a:gd name="connsiteX3" fmla="*/ 17164 w 28372"/>
                  <a:gd name="connsiteY3" fmla="*/ 48 h 968917"/>
                  <a:gd name="connsiteX4" fmla="*/ 31872 w 28372"/>
                  <a:gd name="connsiteY4" fmla="*/ 14820 h 968917"/>
                  <a:gd name="connsiteX5" fmla="*/ 31872 w 28372"/>
                  <a:gd name="connsiteY5" fmla="*/ 962269 h 968917"/>
                  <a:gd name="connsiteX6" fmla="*/ 15889 w 28372"/>
                  <a:gd name="connsiteY6" fmla="*/ 978323 h 96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72" h="968917">
                    <a:moveTo>
                      <a:pt x="15889" y="978323"/>
                    </a:moveTo>
                    <a:cubicBezTo>
                      <a:pt x="7098" y="978271"/>
                      <a:pt x="0" y="971099"/>
                      <a:pt x="0" y="962269"/>
                    </a:cubicBezTo>
                    <a:lnTo>
                      <a:pt x="0" y="14820"/>
                    </a:lnTo>
                    <a:cubicBezTo>
                      <a:pt x="679" y="5980"/>
                      <a:pt x="8363" y="-633"/>
                      <a:pt x="17164" y="48"/>
                    </a:cubicBezTo>
                    <a:cubicBezTo>
                      <a:pt x="25022" y="657"/>
                      <a:pt x="31266" y="6928"/>
                      <a:pt x="31872" y="14820"/>
                    </a:cubicBezTo>
                    <a:lnTo>
                      <a:pt x="31872" y="962269"/>
                    </a:lnTo>
                    <a:cubicBezTo>
                      <a:pt x="31872" y="971136"/>
                      <a:pt x="24716" y="978323"/>
                      <a:pt x="15889" y="978323"/>
                    </a:cubicBezTo>
                    <a:close/>
                  </a:path>
                </a:pathLst>
              </a:custGeom>
              <a:grpFill/>
              <a:ln w="9457" cap="flat">
                <a:noFill/>
                <a:prstDash val="solid"/>
                <a:miter/>
              </a:ln>
            </p:spPr>
            <p:txBody>
              <a:bodyPr rtlCol="0" anchor="ctr"/>
              <a:lstStyle/>
              <a:p>
                <a:endParaRPr lang="en-US"/>
              </a:p>
            </p:txBody>
          </p:sp>
          <p:sp>
            <p:nvSpPr>
              <p:cNvPr id="40" name="Freeform 180">
                <a:extLst>
                  <a:ext uri="{FF2B5EF4-FFF2-40B4-BE49-F238E27FC236}">
                    <a16:creationId xmlns:a16="http://schemas.microsoft.com/office/drawing/2014/main" id="{3E9CBA19-4A7B-D636-8013-9A8B29C472A5}"/>
                  </a:ext>
                </a:extLst>
              </p:cNvPr>
              <p:cNvSpPr/>
              <p:nvPr/>
            </p:nvSpPr>
            <p:spPr>
              <a:xfrm>
                <a:off x="5394649" y="3660858"/>
                <a:ext cx="122948" cy="113992"/>
              </a:xfrm>
              <a:custGeom>
                <a:avLst/>
                <a:gdLst>
                  <a:gd name="connsiteX0" fmla="*/ 8162 w 122946"/>
                  <a:gd name="connsiteY0" fmla="*/ 122135 h 113990"/>
                  <a:gd name="connsiteX1" fmla="*/ 2298 w 122946"/>
                  <a:gd name="connsiteY1" fmla="*/ 119570 h 113990"/>
                  <a:gd name="connsiteX2" fmla="*/ 2298 w 122946"/>
                  <a:gd name="connsiteY2" fmla="*/ 108266 h 113990"/>
                  <a:gd name="connsiteX3" fmla="*/ 118435 w 122946"/>
                  <a:gd name="connsiteY3" fmla="*/ 2160 h 113990"/>
                  <a:gd name="connsiteX4" fmla="*/ 129533 w 122946"/>
                  <a:gd name="connsiteY4" fmla="*/ 2463 h 113990"/>
                  <a:gd name="connsiteX5" fmla="*/ 129690 w 122946"/>
                  <a:gd name="connsiteY5" fmla="*/ 2635 h 113990"/>
                  <a:gd name="connsiteX6" fmla="*/ 129709 w 122946"/>
                  <a:gd name="connsiteY6" fmla="*/ 13919 h 113990"/>
                  <a:gd name="connsiteX7" fmla="*/ 129690 w 122946"/>
                  <a:gd name="connsiteY7" fmla="*/ 13939 h 113990"/>
                  <a:gd name="connsiteX8" fmla="*/ 13741 w 122946"/>
                  <a:gd name="connsiteY8" fmla="*/ 120045 h 113990"/>
                  <a:gd name="connsiteX9" fmla="*/ 8162 w 122946"/>
                  <a:gd name="connsiteY9" fmla="*/ 122135 h 113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946" h="113990">
                    <a:moveTo>
                      <a:pt x="8162" y="122135"/>
                    </a:moveTo>
                    <a:cubicBezTo>
                      <a:pt x="5940" y="122120"/>
                      <a:pt x="3822" y="121193"/>
                      <a:pt x="2298" y="119570"/>
                    </a:cubicBezTo>
                    <a:cubicBezTo>
                      <a:pt x="-766" y="116430"/>
                      <a:pt x="-766" y="111405"/>
                      <a:pt x="2298" y="108266"/>
                    </a:cubicBezTo>
                    <a:lnTo>
                      <a:pt x="118435" y="2160"/>
                    </a:lnTo>
                    <a:cubicBezTo>
                      <a:pt x="121583" y="-834"/>
                      <a:pt x="126552" y="-699"/>
                      <a:pt x="129533" y="2463"/>
                    </a:cubicBezTo>
                    <a:cubicBezTo>
                      <a:pt x="129586" y="2519"/>
                      <a:pt x="129638" y="2577"/>
                      <a:pt x="129690" y="2635"/>
                    </a:cubicBezTo>
                    <a:cubicBezTo>
                      <a:pt x="132798" y="5745"/>
                      <a:pt x="132806" y="10798"/>
                      <a:pt x="129709" y="13919"/>
                    </a:cubicBezTo>
                    <a:cubicBezTo>
                      <a:pt x="129703" y="13926"/>
                      <a:pt x="129696" y="13932"/>
                      <a:pt x="129690" y="13939"/>
                    </a:cubicBezTo>
                    <a:lnTo>
                      <a:pt x="13741" y="120045"/>
                    </a:lnTo>
                    <a:cubicBezTo>
                      <a:pt x="12233" y="121459"/>
                      <a:pt x="10224" y="122212"/>
                      <a:pt x="8162" y="122135"/>
                    </a:cubicBezTo>
                    <a:close/>
                  </a:path>
                </a:pathLst>
              </a:custGeom>
              <a:grpFill/>
              <a:ln w="9457" cap="flat">
                <a:noFill/>
                <a:prstDash val="solid"/>
                <a:miter/>
              </a:ln>
            </p:spPr>
            <p:txBody>
              <a:bodyPr rtlCol="0" anchor="ctr"/>
              <a:lstStyle/>
              <a:p>
                <a:endParaRPr lang="en-US"/>
              </a:p>
            </p:txBody>
          </p:sp>
          <p:sp>
            <p:nvSpPr>
              <p:cNvPr id="41" name="Freeform 181">
                <a:extLst>
                  <a:ext uri="{FF2B5EF4-FFF2-40B4-BE49-F238E27FC236}">
                    <a16:creationId xmlns:a16="http://schemas.microsoft.com/office/drawing/2014/main" id="{9ED0E86B-B150-6487-3111-E9F87B9A7EA1}"/>
                  </a:ext>
                </a:extLst>
              </p:cNvPr>
              <p:cNvSpPr/>
              <p:nvPr/>
            </p:nvSpPr>
            <p:spPr>
              <a:xfrm>
                <a:off x="5282677" y="3661435"/>
                <a:ext cx="122948" cy="113992"/>
              </a:xfrm>
              <a:custGeom>
                <a:avLst/>
                <a:gdLst>
                  <a:gd name="connsiteX0" fmla="*/ 122684 w 122946"/>
                  <a:gd name="connsiteY0" fmla="*/ 121558 h 113990"/>
                  <a:gd name="connsiteX1" fmla="*/ 117294 w 122946"/>
                  <a:gd name="connsiteY1" fmla="*/ 119468 h 113990"/>
                  <a:gd name="connsiteX2" fmla="*/ 1913 w 122946"/>
                  <a:gd name="connsiteY2" fmla="*/ 13172 h 113990"/>
                  <a:gd name="connsiteX3" fmla="*/ 2774 w 122946"/>
                  <a:gd name="connsiteY3" fmla="*/ 1921 h 113990"/>
                  <a:gd name="connsiteX4" fmla="*/ 12694 w 122946"/>
                  <a:gd name="connsiteY4" fmla="*/ 1583 h 113990"/>
                  <a:gd name="connsiteX5" fmla="*/ 128075 w 122946"/>
                  <a:gd name="connsiteY5" fmla="*/ 107879 h 113990"/>
                  <a:gd name="connsiteX6" fmla="*/ 128579 w 122946"/>
                  <a:gd name="connsiteY6" fmla="*/ 119152 h 113990"/>
                  <a:gd name="connsiteX7" fmla="*/ 122684 w 122946"/>
                  <a:gd name="connsiteY7" fmla="*/ 121748 h 113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946" h="113990">
                    <a:moveTo>
                      <a:pt x="122684" y="121558"/>
                    </a:moveTo>
                    <a:cubicBezTo>
                      <a:pt x="120688" y="121575"/>
                      <a:pt x="118761" y="120828"/>
                      <a:pt x="117294" y="119468"/>
                    </a:cubicBezTo>
                    <a:lnTo>
                      <a:pt x="1913" y="13172"/>
                    </a:lnTo>
                    <a:cubicBezTo>
                      <a:pt x="-943" y="9827"/>
                      <a:pt x="-557" y="4789"/>
                      <a:pt x="2774" y="1921"/>
                    </a:cubicBezTo>
                    <a:cubicBezTo>
                      <a:pt x="5595" y="-508"/>
                      <a:pt x="9716" y="-648"/>
                      <a:pt x="12694" y="1583"/>
                    </a:cubicBezTo>
                    <a:lnTo>
                      <a:pt x="128075" y="107879"/>
                    </a:lnTo>
                    <a:cubicBezTo>
                      <a:pt x="131314" y="110853"/>
                      <a:pt x="131539" y="115900"/>
                      <a:pt x="128579" y="119152"/>
                    </a:cubicBezTo>
                    <a:cubicBezTo>
                      <a:pt x="127067" y="120814"/>
                      <a:pt x="124926" y="121757"/>
                      <a:pt x="122684" y="121748"/>
                    </a:cubicBezTo>
                    <a:close/>
                  </a:path>
                </a:pathLst>
              </a:custGeom>
              <a:grpFill/>
              <a:ln w="9457" cap="flat">
                <a:noFill/>
                <a:prstDash val="solid"/>
                <a:miter/>
              </a:ln>
            </p:spPr>
            <p:txBody>
              <a:bodyPr rtlCol="0" anchor="ctr"/>
              <a:lstStyle/>
              <a:p>
                <a:endParaRPr lang="en-US"/>
              </a:p>
            </p:txBody>
          </p:sp>
          <p:sp>
            <p:nvSpPr>
              <p:cNvPr id="42" name="Freeform 182">
                <a:extLst>
                  <a:ext uri="{FF2B5EF4-FFF2-40B4-BE49-F238E27FC236}">
                    <a16:creationId xmlns:a16="http://schemas.microsoft.com/office/drawing/2014/main" id="{82085608-D90B-F915-530C-91B12678DB7D}"/>
                  </a:ext>
                </a:extLst>
              </p:cNvPr>
              <p:cNvSpPr/>
              <p:nvPr/>
            </p:nvSpPr>
            <p:spPr>
              <a:xfrm>
                <a:off x="5162583" y="3602888"/>
                <a:ext cx="18915" cy="56995"/>
              </a:xfrm>
              <a:custGeom>
                <a:avLst/>
                <a:gdLst>
                  <a:gd name="connsiteX0" fmla="*/ 9457 w 18914"/>
                  <a:gd name="connsiteY0" fmla="*/ 63360 h 56995"/>
                  <a:gd name="connsiteX1" fmla="*/ 0 w 18914"/>
                  <a:gd name="connsiteY1" fmla="*/ 53860 h 56995"/>
                  <a:gd name="connsiteX2" fmla="*/ 0 w 18914"/>
                  <a:gd name="connsiteY2" fmla="*/ 9499 h 56995"/>
                  <a:gd name="connsiteX3" fmla="*/ 9457 w 18914"/>
                  <a:gd name="connsiteY3" fmla="*/ 0 h 56995"/>
                  <a:gd name="connsiteX4" fmla="*/ 18915 w 18914"/>
                  <a:gd name="connsiteY4" fmla="*/ 9499 h 56995"/>
                  <a:gd name="connsiteX5" fmla="*/ 18915 w 18914"/>
                  <a:gd name="connsiteY5" fmla="*/ 53765 h 56995"/>
                  <a:gd name="connsiteX6" fmla="*/ 9552 w 18914"/>
                  <a:gd name="connsiteY6" fmla="*/ 63359 h 56995"/>
                  <a:gd name="connsiteX7" fmla="*/ 9457 w 18914"/>
                  <a:gd name="connsiteY7" fmla="*/ 63360 h 5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4" h="56995">
                    <a:moveTo>
                      <a:pt x="9457" y="63360"/>
                    </a:moveTo>
                    <a:cubicBezTo>
                      <a:pt x="4234" y="63360"/>
                      <a:pt x="0" y="59107"/>
                      <a:pt x="0" y="53860"/>
                    </a:cubicBezTo>
                    <a:lnTo>
                      <a:pt x="0" y="9499"/>
                    </a:lnTo>
                    <a:cubicBezTo>
                      <a:pt x="0" y="4253"/>
                      <a:pt x="4234" y="0"/>
                      <a:pt x="9457" y="0"/>
                    </a:cubicBezTo>
                    <a:cubicBezTo>
                      <a:pt x="14681" y="0"/>
                      <a:pt x="18915" y="4253"/>
                      <a:pt x="18915" y="9499"/>
                    </a:cubicBezTo>
                    <a:lnTo>
                      <a:pt x="18915" y="53765"/>
                    </a:lnTo>
                    <a:cubicBezTo>
                      <a:pt x="18967" y="59011"/>
                      <a:pt x="14775" y="63307"/>
                      <a:pt x="9552" y="63359"/>
                    </a:cubicBezTo>
                    <a:cubicBezTo>
                      <a:pt x="9521" y="63359"/>
                      <a:pt x="9489" y="63360"/>
                      <a:pt x="9457" y="63360"/>
                    </a:cubicBezTo>
                    <a:close/>
                  </a:path>
                </a:pathLst>
              </a:custGeom>
              <a:grpFill/>
              <a:ln w="9457" cap="flat">
                <a:noFill/>
                <a:prstDash val="solid"/>
                <a:miter/>
              </a:ln>
            </p:spPr>
            <p:txBody>
              <a:bodyPr rtlCol="0" anchor="ctr"/>
              <a:lstStyle/>
              <a:p>
                <a:endParaRPr lang="en-US"/>
              </a:p>
            </p:txBody>
          </p:sp>
          <p:sp>
            <p:nvSpPr>
              <p:cNvPr id="43" name="Freeform 183">
                <a:extLst>
                  <a:ext uri="{FF2B5EF4-FFF2-40B4-BE49-F238E27FC236}">
                    <a16:creationId xmlns:a16="http://schemas.microsoft.com/office/drawing/2014/main" id="{21C8F3E0-444B-9C1D-AF0C-50EAA87B69A8}"/>
                  </a:ext>
                </a:extLst>
              </p:cNvPr>
              <p:cNvSpPr/>
              <p:nvPr/>
            </p:nvSpPr>
            <p:spPr>
              <a:xfrm>
                <a:off x="5235218" y="3602888"/>
                <a:ext cx="18915" cy="56995"/>
              </a:xfrm>
              <a:custGeom>
                <a:avLst/>
                <a:gdLst>
                  <a:gd name="connsiteX0" fmla="*/ 9457 w 18914"/>
                  <a:gd name="connsiteY0" fmla="*/ 63360 h 56995"/>
                  <a:gd name="connsiteX1" fmla="*/ 0 w 18914"/>
                  <a:gd name="connsiteY1" fmla="*/ 53860 h 56995"/>
                  <a:gd name="connsiteX2" fmla="*/ 0 w 18914"/>
                  <a:gd name="connsiteY2" fmla="*/ 9499 h 56995"/>
                  <a:gd name="connsiteX3" fmla="*/ 9457 w 18914"/>
                  <a:gd name="connsiteY3" fmla="*/ 0 h 56995"/>
                  <a:gd name="connsiteX4" fmla="*/ 18915 w 18914"/>
                  <a:gd name="connsiteY4" fmla="*/ 9499 h 56995"/>
                  <a:gd name="connsiteX5" fmla="*/ 18915 w 18914"/>
                  <a:gd name="connsiteY5" fmla="*/ 53765 h 56995"/>
                  <a:gd name="connsiteX6" fmla="*/ 9552 w 18914"/>
                  <a:gd name="connsiteY6" fmla="*/ 63359 h 56995"/>
                  <a:gd name="connsiteX7" fmla="*/ 9457 w 18914"/>
                  <a:gd name="connsiteY7" fmla="*/ 63360 h 5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4" h="56995">
                    <a:moveTo>
                      <a:pt x="9457" y="63360"/>
                    </a:moveTo>
                    <a:cubicBezTo>
                      <a:pt x="4234" y="63360"/>
                      <a:pt x="0" y="59107"/>
                      <a:pt x="0" y="53860"/>
                    </a:cubicBezTo>
                    <a:lnTo>
                      <a:pt x="0" y="9499"/>
                    </a:lnTo>
                    <a:cubicBezTo>
                      <a:pt x="0" y="4253"/>
                      <a:pt x="4234" y="0"/>
                      <a:pt x="9457" y="0"/>
                    </a:cubicBezTo>
                    <a:cubicBezTo>
                      <a:pt x="14681" y="0"/>
                      <a:pt x="18915" y="4253"/>
                      <a:pt x="18915" y="9499"/>
                    </a:cubicBezTo>
                    <a:lnTo>
                      <a:pt x="18915" y="53765"/>
                    </a:lnTo>
                    <a:cubicBezTo>
                      <a:pt x="18967" y="59011"/>
                      <a:pt x="14775" y="63307"/>
                      <a:pt x="9552" y="63359"/>
                    </a:cubicBezTo>
                    <a:cubicBezTo>
                      <a:pt x="9521" y="63359"/>
                      <a:pt x="9489" y="63360"/>
                      <a:pt x="9457" y="63360"/>
                    </a:cubicBezTo>
                    <a:close/>
                  </a:path>
                </a:pathLst>
              </a:custGeom>
              <a:grpFill/>
              <a:ln w="9457" cap="flat">
                <a:noFill/>
                <a:prstDash val="solid"/>
                <a:miter/>
              </a:ln>
            </p:spPr>
            <p:txBody>
              <a:bodyPr rtlCol="0" anchor="ctr"/>
              <a:lstStyle/>
              <a:p>
                <a:endParaRPr lang="en-US"/>
              </a:p>
            </p:txBody>
          </p:sp>
          <p:sp>
            <p:nvSpPr>
              <p:cNvPr id="44" name="Freeform 184">
                <a:extLst>
                  <a:ext uri="{FF2B5EF4-FFF2-40B4-BE49-F238E27FC236}">
                    <a16:creationId xmlns:a16="http://schemas.microsoft.com/office/drawing/2014/main" id="{16EDA0B9-5CD6-5EC0-B6B1-432735B897F1}"/>
                  </a:ext>
                </a:extLst>
              </p:cNvPr>
              <p:cNvSpPr/>
              <p:nvPr/>
            </p:nvSpPr>
            <p:spPr>
              <a:xfrm>
                <a:off x="5554125" y="3602892"/>
                <a:ext cx="18915" cy="56995"/>
              </a:xfrm>
              <a:custGeom>
                <a:avLst/>
                <a:gdLst>
                  <a:gd name="connsiteX0" fmla="*/ 9457 w 18914"/>
                  <a:gd name="connsiteY0" fmla="*/ 63360 h 56995"/>
                  <a:gd name="connsiteX1" fmla="*/ 0 w 18914"/>
                  <a:gd name="connsiteY1" fmla="*/ 53860 h 56995"/>
                  <a:gd name="connsiteX2" fmla="*/ 0 w 18914"/>
                  <a:gd name="connsiteY2" fmla="*/ 9499 h 56995"/>
                  <a:gd name="connsiteX3" fmla="*/ 9457 w 18914"/>
                  <a:gd name="connsiteY3" fmla="*/ 0 h 56995"/>
                  <a:gd name="connsiteX4" fmla="*/ 18915 w 18914"/>
                  <a:gd name="connsiteY4" fmla="*/ 9499 h 56995"/>
                  <a:gd name="connsiteX5" fmla="*/ 18915 w 18914"/>
                  <a:gd name="connsiteY5" fmla="*/ 53765 h 56995"/>
                  <a:gd name="connsiteX6" fmla="*/ 9552 w 18914"/>
                  <a:gd name="connsiteY6" fmla="*/ 63359 h 56995"/>
                  <a:gd name="connsiteX7" fmla="*/ 9457 w 18914"/>
                  <a:gd name="connsiteY7" fmla="*/ 63360 h 5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4" h="56995">
                    <a:moveTo>
                      <a:pt x="9457" y="63360"/>
                    </a:moveTo>
                    <a:cubicBezTo>
                      <a:pt x="4234" y="63360"/>
                      <a:pt x="0" y="59107"/>
                      <a:pt x="0" y="53860"/>
                    </a:cubicBezTo>
                    <a:lnTo>
                      <a:pt x="0" y="9499"/>
                    </a:lnTo>
                    <a:cubicBezTo>
                      <a:pt x="0" y="4253"/>
                      <a:pt x="4234" y="0"/>
                      <a:pt x="9457" y="0"/>
                    </a:cubicBezTo>
                    <a:cubicBezTo>
                      <a:pt x="14681" y="0"/>
                      <a:pt x="18915" y="4253"/>
                      <a:pt x="18915" y="9499"/>
                    </a:cubicBezTo>
                    <a:lnTo>
                      <a:pt x="18915" y="53765"/>
                    </a:lnTo>
                    <a:cubicBezTo>
                      <a:pt x="18967" y="59011"/>
                      <a:pt x="14775" y="63307"/>
                      <a:pt x="9552" y="63359"/>
                    </a:cubicBezTo>
                    <a:cubicBezTo>
                      <a:pt x="9521" y="63359"/>
                      <a:pt x="9489" y="63360"/>
                      <a:pt x="9457" y="63360"/>
                    </a:cubicBezTo>
                    <a:close/>
                  </a:path>
                </a:pathLst>
              </a:custGeom>
              <a:grpFill/>
              <a:ln w="9457" cap="flat">
                <a:noFill/>
                <a:prstDash val="solid"/>
                <a:miter/>
              </a:ln>
            </p:spPr>
            <p:txBody>
              <a:bodyPr rtlCol="0" anchor="ctr"/>
              <a:lstStyle/>
              <a:p>
                <a:endParaRPr lang="en-US"/>
              </a:p>
            </p:txBody>
          </p:sp>
          <p:sp>
            <p:nvSpPr>
              <p:cNvPr id="45" name="Freeform 185">
                <a:extLst>
                  <a:ext uri="{FF2B5EF4-FFF2-40B4-BE49-F238E27FC236}">
                    <a16:creationId xmlns:a16="http://schemas.microsoft.com/office/drawing/2014/main" id="{88F40E24-BBD7-C346-427E-6B1DD3A2752B}"/>
                  </a:ext>
                </a:extLst>
              </p:cNvPr>
              <p:cNvSpPr/>
              <p:nvPr/>
            </p:nvSpPr>
            <p:spPr>
              <a:xfrm>
                <a:off x="5626941" y="3602893"/>
                <a:ext cx="18915" cy="56995"/>
              </a:xfrm>
              <a:custGeom>
                <a:avLst/>
                <a:gdLst>
                  <a:gd name="connsiteX0" fmla="*/ 9457 w 18914"/>
                  <a:gd name="connsiteY0" fmla="*/ 63360 h 56995"/>
                  <a:gd name="connsiteX1" fmla="*/ 0 w 18914"/>
                  <a:gd name="connsiteY1" fmla="*/ 53860 h 56995"/>
                  <a:gd name="connsiteX2" fmla="*/ 0 w 18914"/>
                  <a:gd name="connsiteY2" fmla="*/ 9499 h 56995"/>
                  <a:gd name="connsiteX3" fmla="*/ 9457 w 18914"/>
                  <a:gd name="connsiteY3" fmla="*/ 0 h 56995"/>
                  <a:gd name="connsiteX4" fmla="*/ 18915 w 18914"/>
                  <a:gd name="connsiteY4" fmla="*/ 9499 h 56995"/>
                  <a:gd name="connsiteX5" fmla="*/ 18915 w 18914"/>
                  <a:gd name="connsiteY5" fmla="*/ 53765 h 56995"/>
                  <a:gd name="connsiteX6" fmla="*/ 9553 w 18914"/>
                  <a:gd name="connsiteY6" fmla="*/ 63359 h 56995"/>
                  <a:gd name="connsiteX7" fmla="*/ 9457 w 18914"/>
                  <a:gd name="connsiteY7" fmla="*/ 63360 h 5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4" h="56995">
                    <a:moveTo>
                      <a:pt x="9457" y="63360"/>
                    </a:moveTo>
                    <a:cubicBezTo>
                      <a:pt x="4234" y="63360"/>
                      <a:pt x="0" y="59107"/>
                      <a:pt x="0" y="53860"/>
                    </a:cubicBezTo>
                    <a:lnTo>
                      <a:pt x="0" y="9499"/>
                    </a:lnTo>
                    <a:cubicBezTo>
                      <a:pt x="0" y="4253"/>
                      <a:pt x="4234" y="0"/>
                      <a:pt x="9457" y="0"/>
                    </a:cubicBezTo>
                    <a:cubicBezTo>
                      <a:pt x="14681" y="0"/>
                      <a:pt x="18915" y="4253"/>
                      <a:pt x="18915" y="9499"/>
                    </a:cubicBezTo>
                    <a:lnTo>
                      <a:pt x="18915" y="53765"/>
                    </a:lnTo>
                    <a:cubicBezTo>
                      <a:pt x="18967" y="59011"/>
                      <a:pt x="14775" y="63307"/>
                      <a:pt x="9553" y="63359"/>
                    </a:cubicBezTo>
                    <a:cubicBezTo>
                      <a:pt x="9521" y="63359"/>
                      <a:pt x="9489" y="63360"/>
                      <a:pt x="9457" y="63360"/>
                    </a:cubicBezTo>
                    <a:close/>
                  </a:path>
                </a:pathLst>
              </a:custGeom>
              <a:grpFill/>
              <a:ln w="9457" cap="flat">
                <a:noFill/>
                <a:prstDash val="solid"/>
                <a:miter/>
              </a:ln>
            </p:spPr>
            <p:txBody>
              <a:bodyPr rtlCol="0" anchor="ctr"/>
              <a:lstStyle/>
              <a:p>
                <a:endParaRPr lang="en-US"/>
              </a:p>
            </p:txBody>
          </p:sp>
          <p:sp>
            <p:nvSpPr>
              <p:cNvPr id="46" name="Freeform 186">
                <a:extLst>
                  <a:ext uri="{FF2B5EF4-FFF2-40B4-BE49-F238E27FC236}">
                    <a16:creationId xmlns:a16="http://schemas.microsoft.com/office/drawing/2014/main" id="{C6B7DD4D-B8FA-DF89-4A58-1E616E3CACB3}"/>
                  </a:ext>
                </a:extLst>
              </p:cNvPr>
              <p:cNvSpPr/>
              <p:nvPr/>
            </p:nvSpPr>
            <p:spPr>
              <a:xfrm>
                <a:off x="5289983" y="3827931"/>
                <a:ext cx="47287" cy="113992"/>
              </a:xfrm>
              <a:custGeom>
                <a:avLst/>
                <a:gdLst>
                  <a:gd name="connsiteX0" fmla="*/ 21468 w 47287"/>
                  <a:gd name="connsiteY0" fmla="*/ 0 h 113990"/>
                  <a:gd name="connsiteX1" fmla="*/ 31682 w 47287"/>
                  <a:gd name="connsiteY1" fmla="*/ 0 h 113990"/>
                  <a:gd name="connsiteX2" fmla="*/ 53245 w 47287"/>
                  <a:gd name="connsiteY2" fmla="*/ 21658 h 113990"/>
                  <a:gd name="connsiteX3" fmla="*/ 53245 w 47287"/>
                  <a:gd name="connsiteY3" fmla="*/ 120070 h 113990"/>
                  <a:gd name="connsiteX4" fmla="*/ 53245 w 47287"/>
                  <a:gd name="connsiteY4" fmla="*/ 120070 h 113990"/>
                  <a:gd name="connsiteX5" fmla="*/ 0 w 47287"/>
                  <a:gd name="connsiteY5" fmla="*/ 120070 h 113990"/>
                  <a:gd name="connsiteX6" fmla="*/ 0 w 47287"/>
                  <a:gd name="connsiteY6" fmla="*/ 120070 h 113990"/>
                  <a:gd name="connsiteX7" fmla="*/ 0 w 47287"/>
                  <a:gd name="connsiteY7" fmla="*/ 21563 h 113990"/>
                  <a:gd name="connsiteX8" fmla="*/ 21468 w 47287"/>
                  <a:gd name="connsiteY8" fmla="*/ 0 h 113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287" h="113990">
                    <a:moveTo>
                      <a:pt x="21468" y="0"/>
                    </a:moveTo>
                    <a:lnTo>
                      <a:pt x="31682" y="0"/>
                    </a:lnTo>
                    <a:cubicBezTo>
                      <a:pt x="43591" y="0"/>
                      <a:pt x="53245" y="9697"/>
                      <a:pt x="53245" y="21658"/>
                    </a:cubicBezTo>
                    <a:lnTo>
                      <a:pt x="53245" y="120070"/>
                    </a:lnTo>
                    <a:lnTo>
                      <a:pt x="53245" y="120070"/>
                    </a:lnTo>
                    <a:lnTo>
                      <a:pt x="0" y="120070"/>
                    </a:lnTo>
                    <a:lnTo>
                      <a:pt x="0" y="120070"/>
                    </a:lnTo>
                    <a:lnTo>
                      <a:pt x="0" y="21563"/>
                    </a:lnTo>
                    <a:cubicBezTo>
                      <a:pt x="52" y="9676"/>
                      <a:pt x="9633" y="52"/>
                      <a:pt x="21468" y="0"/>
                    </a:cubicBezTo>
                    <a:close/>
                  </a:path>
                </a:pathLst>
              </a:custGeom>
              <a:grpFill/>
              <a:ln w="9457" cap="flat">
                <a:noFill/>
                <a:prstDash val="solid"/>
                <a:miter/>
              </a:ln>
            </p:spPr>
            <p:txBody>
              <a:bodyPr rtlCol="0" anchor="ctr"/>
              <a:lstStyle/>
              <a:p>
                <a:endParaRPr lang="en-US"/>
              </a:p>
            </p:txBody>
          </p:sp>
          <p:sp>
            <p:nvSpPr>
              <p:cNvPr id="47" name="Freeform 187">
                <a:extLst>
                  <a:ext uri="{FF2B5EF4-FFF2-40B4-BE49-F238E27FC236}">
                    <a16:creationId xmlns:a16="http://schemas.microsoft.com/office/drawing/2014/main" id="{D90E952D-2533-31C0-8E49-49F5DD67311C}"/>
                  </a:ext>
                </a:extLst>
              </p:cNvPr>
              <p:cNvSpPr/>
              <p:nvPr/>
            </p:nvSpPr>
            <p:spPr>
              <a:xfrm>
                <a:off x="5336756" y="3860552"/>
                <a:ext cx="56746" cy="18998"/>
              </a:xfrm>
              <a:custGeom>
                <a:avLst/>
                <a:gdLst>
                  <a:gd name="connsiteX0" fmla="*/ 0 w 56744"/>
                  <a:gd name="connsiteY0" fmla="*/ 0 h 18998"/>
                  <a:gd name="connsiteX1" fmla="*/ 59393 w 56744"/>
                  <a:gd name="connsiteY1" fmla="*/ 0 h 18998"/>
                  <a:gd name="connsiteX2" fmla="*/ 59393 w 56744"/>
                  <a:gd name="connsiteY2" fmla="*/ 19663 h 18998"/>
                  <a:gd name="connsiteX3" fmla="*/ 0 w 56744"/>
                  <a:gd name="connsiteY3" fmla="*/ 19663 h 18998"/>
                </a:gdLst>
                <a:ahLst/>
                <a:cxnLst>
                  <a:cxn ang="0">
                    <a:pos x="connsiteX0" y="connsiteY0"/>
                  </a:cxn>
                  <a:cxn ang="0">
                    <a:pos x="connsiteX1" y="connsiteY1"/>
                  </a:cxn>
                  <a:cxn ang="0">
                    <a:pos x="connsiteX2" y="connsiteY2"/>
                  </a:cxn>
                  <a:cxn ang="0">
                    <a:pos x="connsiteX3" y="connsiteY3"/>
                  </a:cxn>
                </a:cxnLst>
                <a:rect l="l" t="t" r="r" b="b"/>
                <a:pathLst>
                  <a:path w="56744" h="18998">
                    <a:moveTo>
                      <a:pt x="0" y="0"/>
                    </a:moveTo>
                    <a:lnTo>
                      <a:pt x="59393" y="0"/>
                    </a:lnTo>
                    <a:lnTo>
                      <a:pt x="59393" y="19663"/>
                    </a:lnTo>
                    <a:lnTo>
                      <a:pt x="0" y="19663"/>
                    </a:lnTo>
                    <a:close/>
                  </a:path>
                </a:pathLst>
              </a:custGeom>
              <a:grpFill/>
              <a:ln w="9457" cap="flat">
                <a:noFill/>
                <a:prstDash val="solid"/>
                <a:miter/>
              </a:ln>
            </p:spPr>
            <p:txBody>
              <a:bodyPr rtlCol="0" anchor="ctr"/>
              <a:lstStyle/>
              <a:p>
                <a:endParaRPr lang="en-US"/>
              </a:p>
            </p:txBody>
          </p:sp>
        </p:grpSp>
      </p:grpSp>
      <p:grpSp>
        <p:nvGrpSpPr>
          <p:cNvPr id="48" name="Group 47">
            <a:extLst>
              <a:ext uri="{FF2B5EF4-FFF2-40B4-BE49-F238E27FC236}">
                <a16:creationId xmlns:a16="http://schemas.microsoft.com/office/drawing/2014/main" id="{A40359F2-D54F-724B-31D7-0D3454B3DBAE}"/>
              </a:ext>
            </a:extLst>
          </p:cNvPr>
          <p:cNvGrpSpPr/>
          <p:nvPr/>
        </p:nvGrpSpPr>
        <p:grpSpPr>
          <a:xfrm>
            <a:off x="6337488" y="2431457"/>
            <a:ext cx="777240" cy="777240"/>
            <a:chOff x="688005" y="1548333"/>
            <a:chExt cx="777240" cy="777240"/>
          </a:xfrm>
        </p:grpSpPr>
        <p:sp>
          <p:nvSpPr>
            <p:cNvPr id="49" name="Oval 48">
              <a:extLst>
                <a:ext uri="{FF2B5EF4-FFF2-40B4-BE49-F238E27FC236}">
                  <a16:creationId xmlns:a16="http://schemas.microsoft.com/office/drawing/2014/main" id="{693864AF-9954-A53A-084B-2A1522248AEF}"/>
                </a:ext>
              </a:extLst>
            </p:cNvPr>
            <p:cNvSpPr>
              <a:spLocks noChangeAspect="1"/>
            </p:cNvSpPr>
            <p:nvPr/>
          </p:nvSpPr>
          <p:spPr>
            <a:xfrm>
              <a:off x="688005" y="1548333"/>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Oval 49">
              <a:extLst>
                <a:ext uri="{FF2B5EF4-FFF2-40B4-BE49-F238E27FC236}">
                  <a16:creationId xmlns:a16="http://schemas.microsoft.com/office/drawing/2014/main" id="{634FBC4D-7561-F5AE-67A2-E94236CA5EEE}"/>
                </a:ext>
              </a:extLst>
            </p:cNvPr>
            <p:cNvSpPr>
              <a:spLocks noChangeAspect="1"/>
            </p:cNvSpPr>
            <p:nvPr/>
          </p:nvSpPr>
          <p:spPr>
            <a:xfrm>
              <a:off x="752775" y="1613103"/>
              <a:ext cx="647700" cy="647700"/>
            </a:xfrm>
            <a:prstGeom prst="ellipse">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51" name="Graphic 29">
              <a:extLst>
                <a:ext uri="{FF2B5EF4-FFF2-40B4-BE49-F238E27FC236}">
                  <a16:creationId xmlns:a16="http://schemas.microsoft.com/office/drawing/2014/main" id="{C3CA4194-3CD7-46CD-01CA-C6E79648C53F}"/>
                </a:ext>
              </a:extLst>
            </p:cNvPr>
            <p:cNvGrpSpPr>
              <a:grpSpLocks noChangeAspect="1"/>
            </p:cNvGrpSpPr>
            <p:nvPr/>
          </p:nvGrpSpPr>
          <p:grpSpPr>
            <a:xfrm>
              <a:off x="861604" y="1739475"/>
              <a:ext cx="457200" cy="350609"/>
              <a:chOff x="2965412" y="3617652"/>
              <a:chExt cx="1161230" cy="895819"/>
            </a:xfrm>
            <a:solidFill>
              <a:schemeClr val="bg1"/>
            </a:solidFill>
          </p:grpSpPr>
          <p:sp>
            <p:nvSpPr>
              <p:cNvPr id="52" name="Freeform 328">
                <a:extLst>
                  <a:ext uri="{FF2B5EF4-FFF2-40B4-BE49-F238E27FC236}">
                    <a16:creationId xmlns:a16="http://schemas.microsoft.com/office/drawing/2014/main" id="{CCB8E7F0-89BA-0EA8-9466-D27A71CA4EE2}"/>
                  </a:ext>
                </a:extLst>
              </p:cNvPr>
              <p:cNvSpPr/>
              <p:nvPr/>
            </p:nvSpPr>
            <p:spPr>
              <a:xfrm>
                <a:off x="2965412" y="4458561"/>
                <a:ext cx="510904" cy="54910"/>
              </a:xfrm>
              <a:custGeom>
                <a:avLst/>
                <a:gdLst>
                  <a:gd name="connsiteX0" fmla="*/ 0 w 510903"/>
                  <a:gd name="connsiteY0" fmla="*/ 0 h 54910"/>
                  <a:gd name="connsiteX1" fmla="*/ 510904 w 510903"/>
                  <a:gd name="connsiteY1" fmla="*/ 0 h 54910"/>
                  <a:gd name="connsiteX2" fmla="*/ 510904 w 510903"/>
                  <a:gd name="connsiteY2" fmla="*/ 54910 h 54910"/>
                  <a:gd name="connsiteX3" fmla="*/ 0 w 510903"/>
                  <a:gd name="connsiteY3" fmla="*/ 54910 h 54910"/>
                </a:gdLst>
                <a:ahLst/>
                <a:cxnLst>
                  <a:cxn ang="0">
                    <a:pos x="connsiteX0" y="connsiteY0"/>
                  </a:cxn>
                  <a:cxn ang="0">
                    <a:pos x="connsiteX1" y="connsiteY1"/>
                  </a:cxn>
                  <a:cxn ang="0">
                    <a:pos x="connsiteX2" y="connsiteY2"/>
                  </a:cxn>
                  <a:cxn ang="0">
                    <a:pos x="connsiteX3" y="connsiteY3"/>
                  </a:cxn>
                </a:cxnLst>
                <a:rect l="l" t="t" r="r" b="b"/>
                <a:pathLst>
                  <a:path w="510903" h="54910">
                    <a:moveTo>
                      <a:pt x="0" y="0"/>
                    </a:moveTo>
                    <a:lnTo>
                      <a:pt x="510904" y="0"/>
                    </a:lnTo>
                    <a:lnTo>
                      <a:pt x="510904" y="54910"/>
                    </a:lnTo>
                    <a:lnTo>
                      <a:pt x="0" y="54910"/>
                    </a:lnTo>
                    <a:close/>
                  </a:path>
                </a:pathLst>
              </a:custGeom>
              <a:grpFill/>
              <a:ln w="345" cap="flat">
                <a:noFill/>
                <a:prstDash val="solid"/>
                <a:miter/>
              </a:ln>
            </p:spPr>
            <p:txBody>
              <a:bodyPr rtlCol="0" anchor="ctr"/>
              <a:lstStyle/>
              <a:p>
                <a:endParaRPr lang="en-US"/>
              </a:p>
            </p:txBody>
          </p:sp>
          <p:sp>
            <p:nvSpPr>
              <p:cNvPr id="53" name="Freeform 329">
                <a:extLst>
                  <a:ext uri="{FF2B5EF4-FFF2-40B4-BE49-F238E27FC236}">
                    <a16:creationId xmlns:a16="http://schemas.microsoft.com/office/drawing/2014/main" id="{C5F44BCA-4CAE-836C-8842-C57B958AF489}"/>
                  </a:ext>
                </a:extLst>
              </p:cNvPr>
              <p:cNvSpPr/>
              <p:nvPr/>
            </p:nvSpPr>
            <p:spPr>
              <a:xfrm>
                <a:off x="3010246" y="4392182"/>
                <a:ext cx="421235" cy="54910"/>
              </a:xfrm>
              <a:custGeom>
                <a:avLst/>
                <a:gdLst>
                  <a:gd name="connsiteX0" fmla="*/ 0 w 421234"/>
                  <a:gd name="connsiteY0" fmla="*/ 0 h 54910"/>
                  <a:gd name="connsiteX1" fmla="*/ 421235 w 421234"/>
                  <a:gd name="connsiteY1" fmla="*/ 0 h 54910"/>
                  <a:gd name="connsiteX2" fmla="*/ 421235 w 421234"/>
                  <a:gd name="connsiteY2" fmla="*/ 54910 h 54910"/>
                  <a:gd name="connsiteX3" fmla="*/ 0 w 421234"/>
                  <a:gd name="connsiteY3" fmla="*/ 54910 h 54910"/>
                </a:gdLst>
                <a:ahLst/>
                <a:cxnLst>
                  <a:cxn ang="0">
                    <a:pos x="connsiteX0" y="connsiteY0"/>
                  </a:cxn>
                  <a:cxn ang="0">
                    <a:pos x="connsiteX1" y="connsiteY1"/>
                  </a:cxn>
                  <a:cxn ang="0">
                    <a:pos x="connsiteX2" y="connsiteY2"/>
                  </a:cxn>
                  <a:cxn ang="0">
                    <a:pos x="connsiteX3" y="connsiteY3"/>
                  </a:cxn>
                </a:cxnLst>
                <a:rect l="l" t="t" r="r" b="b"/>
                <a:pathLst>
                  <a:path w="421234" h="54910">
                    <a:moveTo>
                      <a:pt x="0" y="0"/>
                    </a:moveTo>
                    <a:lnTo>
                      <a:pt x="421235" y="0"/>
                    </a:lnTo>
                    <a:lnTo>
                      <a:pt x="421235" y="54910"/>
                    </a:lnTo>
                    <a:lnTo>
                      <a:pt x="0" y="54910"/>
                    </a:lnTo>
                    <a:close/>
                  </a:path>
                </a:pathLst>
              </a:custGeom>
              <a:grpFill/>
              <a:ln w="345" cap="flat">
                <a:noFill/>
                <a:prstDash val="solid"/>
                <a:miter/>
              </a:ln>
            </p:spPr>
            <p:txBody>
              <a:bodyPr rtlCol="0" anchor="ctr"/>
              <a:lstStyle/>
              <a:p>
                <a:endParaRPr lang="en-US"/>
              </a:p>
            </p:txBody>
          </p:sp>
          <p:sp>
            <p:nvSpPr>
              <p:cNvPr id="54" name="Freeform 330">
                <a:extLst>
                  <a:ext uri="{FF2B5EF4-FFF2-40B4-BE49-F238E27FC236}">
                    <a16:creationId xmlns:a16="http://schemas.microsoft.com/office/drawing/2014/main" id="{3184FE34-D4EC-0532-DDE2-6D8162266EDF}"/>
                  </a:ext>
                </a:extLst>
              </p:cNvPr>
              <p:cNvSpPr/>
              <p:nvPr/>
            </p:nvSpPr>
            <p:spPr>
              <a:xfrm>
                <a:off x="3067940" y="4325456"/>
                <a:ext cx="306195" cy="54563"/>
              </a:xfrm>
              <a:custGeom>
                <a:avLst/>
                <a:gdLst>
                  <a:gd name="connsiteX0" fmla="*/ 0 w 306194"/>
                  <a:gd name="connsiteY0" fmla="*/ 0 h 54562"/>
                  <a:gd name="connsiteX1" fmla="*/ 306195 w 306194"/>
                  <a:gd name="connsiteY1" fmla="*/ 0 h 54562"/>
                  <a:gd name="connsiteX2" fmla="*/ 306195 w 306194"/>
                  <a:gd name="connsiteY2" fmla="*/ 54910 h 54562"/>
                  <a:gd name="connsiteX3" fmla="*/ 0 w 306194"/>
                  <a:gd name="connsiteY3" fmla="*/ 54910 h 54562"/>
                </a:gdLst>
                <a:ahLst/>
                <a:cxnLst>
                  <a:cxn ang="0">
                    <a:pos x="connsiteX0" y="connsiteY0"/>
                  </a:cxn>
                  <a:cxn ang="0">
                    <a:pos x="connsiteX1" y="connsiteY1"/>
                  </a:cxn>
                  <a:cxn ang="0">
                    <a:pos x="connsiteX2" y="connsiteY2"/>
                  </a:cxn>
                  <a:cxn ang="0">
                    <a:pos x="connsiteX3" y="connsiteY3"/>
                  </a:cxn>
                </a:cxnLst>
                <a:rect l="l" t="t" r="r" b="b"/>
                <a:pathLst>
                  <a:path w="306194" h="54562">
                    <a:moveTo>
                      <a:pt x="0" y="0"/>
                    </a:moveTo>
                    <a:lnTo>
                      <a:pt x="306195" y="0"/>
                    </a:lnTo>
                    <a:lnTo>
                      <a:pt x="306195" y="54910"/>
                    </a:lnTo>
                    <a:lnTo>
                      <a:pt x="0" y="54910"/>
                    </a:lnTo>
                    <a:close/>
                  </a:path>
                </a:pathLst>
              </a:custGeom>
              <a:grpFill/>
              <a:ln w="345" cap="flat">
                <a:noFill/>
                <a:prstDash val="solid"/>
                <a:miter/>
              </a:ln>
            </p:spPr>
            <p:txBody>
              <a:bodyPr rtlCol="0" anchor="ctr"/>
              <a:lstStyle/>
              <a:p>
                <a:endParaRPr lang="en-US"/>
              </a:p>
            </p:txBody>
          </p:sp>
          <p:sp>
            <p:nvSpPr>
              <p:cNvPr id="55" name="Freeform 331">
                <a:extLst>
                  <a:ext uri="{FF2B5EF4-FFF2-40B4-BE49-F238E27FC236}">
                    <a16:creationId xmlns:a16="http://schemas.microsoft.com/office/drawing/2014/main" id="{4F41C859-23FE-70AE-AEEA-B81AB8B5839D}"/>
                  </a:ext>
                </a:extLst>
              </p:cNvPr>
              <p:cNvSpPr/>
              <p:nvPr/>
            </p:nvSpPr>
            <p:spPr>
              <a:xfrm>
                <a:off x="3104182" y="3913009"/>
                <a:ext cx="333651" cy="251961"/>
              </a:xfrm>
              <a:custGeom>
                <a:avLst/>
                <a:gdLst>
                  <a:gd name="connsiteX0" fmla="*/ 297858 w 333651"/>
                  <a:gd name="connsiteY0" fmla="*/ 250048 h 251961"/>
                  <a:gd name="connsiteX1" fmla="*/ 291446 w 333651"/>
                  <a:gd name="connsiteY1" fmla="*/ 251396 h 251961"/>
                  <a:gd name="connsiteX2" fmla="*/ 291442 w 333651"/>
                  <a:gd name="connsiteY2" fmla="*/ 251393 h 251961"/>
                  <a:gd name="connsiteX3" fmla="*/ 2100 w 333651"/>
                  <a:gd name="connsiteY3" fmla="*/ 62440 h 251961"/>
                  <a:gd name="connsiteX4" fmla="*/ 755 w 333651"/>
                  <a:gd name="connsiteY4" fmla="*/ 56024 h 251961"/>
                  <a:gd name="connsiteX5" fmla="*/ 35976 w 333651"/>
                  <a:gd name="connsiteY5" fmla="*/ 2097 h 251961"/>
                  <a:gd name="connsiteX6" fmla="*/ 42392 w 333651"/>
                  <a:gd name="connsiteY6" fmla="*/ 756 h 251961"/>
                  <a:gd name="connsiteX7" fmla="*/ 331734 w 333651"/>
                  <a:gd name="connsiteY7" fmla="*/ 189710 h 251961"/>
                  <a:gd name="connsiteX8" fmla="*/ 333079 w 333651"/>
                  <a:gd name="connsiteY8" fmla="*/ 196125 h 25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651" h="251961">
                    <a:moveTo>
                      <a:pt x="297858" y="250048"/>
                    </a:moveTo>
                    <a:cubicBezTo>
                      <a:pt x="296459" y="252191"/>
                      <a:pt x="293589" y="252794"/>
                      <a:pt x="291446" y="251396"/>
                    </a:cubicBezTo>
                    <a:cubicBezTo>
                      <a:pt x="291445" y="251395"/>
                      <a:pt x="291443" y="251394"/>
                      <a:pt x="291442" y="251393"/>
                    </a:cubicBezTo>
                    <a:lnTo>
                      <a:pt x="2100" y="62440"/>
                    </a:lnTo>
                    <a:cubicBezTo>
                      <a:pt x="-43" y="61039"/>
                      <a:pt x="-645" y="58167"/>
                      <a:pt x="755" y="56024"/>
                    </a:cubicBezTo>
                    <a:lnTo>
                      <a:pt x="35976" y="2097"/>
                    </a:lnTo>
                    <a:cubicBezTo>
                      <a:pt x="37378" y="-44"/>
                      <a:pt x="40250" y="-644"/>
                      <a:pt x="42392" y="756"/>
                    </a:cubicBezTo>
                    <a:lnTo>
                      <a:pt x="331734" y="189710"/>
                    </a:lnTo>
                    <a:cubicBezTo>
                      <a:pt x="333876" y="191110"/>
                      <a:pt x="334478" y="193982"/>
                      <a:pt x="333079" y="196125"/>
                    </a:cubicBezTo>
                    <a:close/>
                  </a:path>
                </a:pathLst>
              </a:custGeom>
              <a:grpFill/>
              <a:ln w="345" cap="flat">
                <a:noFill/>
                <a:prstDash val="solid"/>
                <a:miter/>
              </a:ln>
            </p:spPr>
            <p:txBody>
              <a:bodyPr rtlCol="0" anchor="ctr"/>
              <a:lstStyle/>
              <a:p>
                <a:endParaRPr lang="en-US"/>
              </a:p>
            </p:txBody>
          </p:sp>
          <p:sp>
            <p:nvSpPr>
              <p:cNvPr id="56" name="Freeform 332">
                <a:extLst>
                  <a:ext uri="{FF2B5EF4-FFF2-40B4-BE49-F238E27FC236}">
                    <a16:creationId xmlns:a16="http://schemas.microsoft.com/office/drawing/2014/main" id="{1FA6CC8F-F428-7C4B-A403-A2AF03179AC6}"/>
                  </a:ext>
                </a:extLst>
              </p:cNvPr>
              <p:cNvSpPr/>
              <p:nvPr/>
            </p:nvSpPr>
            <p:spPr>
              <a:xfrm>
                <a:off x="3297078" y="3617652"/>
                <a:ext cx="333651" cy="251961"/>
              </a:xfrm>
              <a:custGeom>
                <a:avLst/>
                <a:gdLst>
                  <a:gd name="connsiteX0" fmla="*/ 297858 w 333651"/>
                  <a:gd name="connsiteY0" fmla="*/ 250065 h 251961"/>
                  <a:gd name="connsiteX1" fmla="*/ 291442 w 333651"/>
                  <a:gd name="connsiteY1" fmla="*/ 251413 h 251961"/>
                  <a:gd name="connsiteX2" fmla="*/ 2100 w 333651"/>
                  <a:gd name="connsiteY2" fmla="*/ 62456 h 251961"/>
                  <a:gd name="connsiteX3" fmla="*/ 755 w 333651"/>
                  <a:gd name="connsiteY3" fmla="*/ 56040 h 251961"/>
                  <a:gd name="connsiteX4" fmla="*/ 35976 w 333651"/>
                  <a:gd name="connsiteY4" fmla="*/ 2100 h 251961"/>
                  <a:gd name="connsiteX5" fmla="*/ 42392 w 333651"/>
                  <a:gd name="connsiteY5" fmla="*/ 755 h 251961"/>
                  <a:gd name="connsiteX6" fmla="*/ 331734 w 333651"/>
                  <a:gd name="connsiteY6" fmla="*/ 189712 h 251961"/>
                  <a:gd name="connsiteX7" fmla="*/ 333079 w 333651"/>
                  <a:gd name="connsiteY7" fmla="*/ 196128 h 25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51" h="251961">
                    <a:moveTo>
                      <a:pt x="297858" y="250065"/>
                    </a:moveTo>
                    <a:cubicBezTo>
                      <a:pt x="296458" y="252208"/>
                      <a:pt x="293586" y="252812"/>
                      <a:pt x="291442" y="251413"/>
                    </a:cubicBezTo>
                    <a:lnTo>
                      <a:pt x="2100" y="62456"/>
                    </a:lnTo>
                    <a:cubicBezTo>
                      <a:pt x="-43" y="61055"/>
                      <a:pt x="-645" y="58184"/>
                      <a:pt x="755" y="56040"/>
                    </a:cubicBezTo>
                    <a:lnTo>
                      <a:pt x="35976" y="2100"/>
                    </a:lnTo>
                    <a:cubicBezTo>
                      <a:pt x="37377" y="-43"/>
                      <a:pt x="40249" y="-645"/>
                      <a:pt x="42392" y="755"/>
                    </a:cubicBezTo>
                    <a:lnTo>
                      <a:pt x="331734" y="189712"/>
                    </a:lnTo>
                    <a:cubicBezTo>
                      <a:pt x="333876" y="191113"/>
                      <a:pt x="334478" y="193984"/>
                      <a:pt x="333079" y="196128"/>
                    </a:cubicBezTo>
                    <a:close/>
                  </a:path>
                </a:pathLst>
              </a:custGeom>
              <a:grpFill/>
              <a:ln w="345" cap="flat">
                <a:noFill/>
                <a:prstDash val="solid"/>
                <a:miter/>
              </a:ln>
            </p:spPr>
            <p:txBody>
              <a:bodyPr rtlCol="0" anchor="ctr"/>
              <a:lstStyle/>
              <a:p>
                <a:endParaRPr lang="en-US"/>
              </a:p>
            </p:txBody>
          </p:sp>
          <p:sp>
            <p:nvSpPr>
              <p:cNvPr id="57" name="Freeform 333">
                <a:extLst>
                  <a:ext uri="{FF2B5EF4-FFF2-40B4-BE49-F238E27FC236}">
                    <a16:creationId xmlns:a16="http://schemas.microsoft.com/office/drawing/2014/main" id="{170E3982-A764-7E3B-25AB-232077724EA1}"/>
                  </a:ext>
                </a:extLst>
              </p:cNvPr>
              <p:cNvSpPr/>
              <p:nvPr/>
            </p:nvSpPr>
            <p:spPr>
              <a:xfrm>
                <a:off x="3184475" y="3714216"/>
                <a:ext cx="366669" cy="354484"/>
              </a:xfrm>
              <a:custGeom>
                <a:avLst/>
                <a:gdLst>
                  <a:gd name="connsiteX0" fmla="*/ 0 w 366669"/>
                  <a:gd name="connsiteY0" fmla="*/ 201060 h 354483"/>
                  <a:gd name="connsiteX1" fmla="*/ 131327 w 366669"/>
                  <a:gd name="connsiteY1" fmla="*/ 0 h 354483"/>
                  <a:gd name="connsiteX2" fmla="*/ 366735 w 366669"/>
                  <a:gd name="connsiteY2" fmla="*/ 153744 h 354483"/>
                  <a:gd name="connsiteX3" fmla="*/ 235408 w 366669"/>
                  <a:gd name="connsiteY3" fmla="*/ 354804 h 354483"/>
                </a:gdLst>
                <a:ahLst/>
                <a:cxnLst>
                  <a:cxn ang="0">
                    <a:pos x="connsiteX0" y="connsiteY0"/>
                  </a:cxn>
                  <a:cxn ang="0">
                    <a:pos x="connsiteX1" y="connsiteY1"/>
                  </a:cxn>
                  <a:cxn ang="0">
                    <a:pos x="connsiteX2" y="connsiteY2"/>
                  </a:cxn>
                  <a:cxn ang="0">
                    <a:pos x="connsiteX3" y="connsiteY3"/>
                  </a:cxn>
                </a:cxnLst>
                <a:rect l="l" t="t" r="r" b="b"/>
                <a:pathLst>
                  <a:path w="366669" h="354483">
                    <a:moveTo>
                      <a:pt x="0" y="201060"/>
                    </a:moveTo>
                    <a:lnTo>
                      <a:pt x="131327" y="0"/>
                    </a:lnTo>
                    <a:lnTo>
                      <a:pt x="366735" y="153744"/>
                    </a:lnTo>
                    <a:lnTo>
                      <a:pt x="235408" y="354804"/>
                    </a:lnTo>
                    <a:close/>
                  </a:path>
                </a:pathLst>
              </a:custGeom>
              <a:grpFill/>
              <a:ln w="345" cap="flat">
                <a:noFill/>
                <a:prstDash val="solid"/>
                <a:miter/>
              </a:ln>
            </p:spPr>
            <p:txBody>
              <a:bodyPr rtlCol="0" anchor="ctr"/>
              <a:lstStyle/>
              <a:p>
                <a:endParaRPr lang="en-US"/>
              </a:p>
            </p:txBody>
          </p:sp>
          <p:sp>
            <p:nvSpPr>
              <p:cNvPr id="58" name="Freeform 334">
                <a:extLst>
                  <a:ext uri="{FF2B5EF4-FFF2-40B4-BE49-F238E27FC236}">
                    <a16:creationId xmlns:a16="http://schemas.microsoft.com/office/drawing/2014/main" id="{BAE385AC-5EAC-5741-2A1C-37CB7A6C92C7}"/>
                  </a:ext>
                </a:extLst>
              </p:cNvPr>
              <p:cNvSpPr/>
              <p:nvPr/>
            </p:nvSpPr>
            <p:spPr>
              <a:xfrm>
                <a:off x="3474864" y="3941612"/>
                <a:ext cx="280128" cy="222074"/>
              </a:xfrm>
              <a:custGeom>
                <a:avLst/>
                <a:gdLst>
                  <a:gd name="connsiteX0" fmla="*/ 0 w 280128"/>
                  <a:gd name="connsiteY0" fmla="*/ 68669 h 222073"/>
                  <a:gd name="connsiteX1" fmla="*/ 44853 w 280128"/>
                  <a:gd name="connsiteY1" fmla="*/ 0 h 222073"/>
                  <a:gd name="connsiteX2" fmla="*/ 280261 w 280128"/>
                  <a:gd name="connsiteY2" fmla="*/ 153744 h 222073"/>
                  <a:gd name="connsiteX3" fmla="*/ 235408 w 280128"/>
                  <a:gd name="connsiteY3" fmla="*/ 222413 h 222073"/>
                </a:gdLst>
                <a:ahLst/>
                <a:cxnLst>
                  <a:cxn ang="0">
                    <a:pos x="connsiteX0" y="connsiteY0"/>
                  </a:cxn>
                  <a:cxn ang="0">
                    <a:pos x="connsiteX1" y="connsiteY1"/>
                  </a:cxn>
                  <a:cxn ang="0">
                    <a:pos x="connsiteX2" y="connsiteY2"/>
                  </a:cxn>
                  <a:cxn ang="0">
                    <a:pos x="connsiteX3" y="connsiteY3"/>
                  </a:cxn>
                </a:cxnLst>
                <a:rect l="l" t="t" r="r" b="b"/>
                <a:pathLst>
                  <a:path w="280128" h="222073">
                    <a:moveTo>
                      <a:pt x="0" y="68669"/>
                    </a:moveTo>
                    <a:lnTo>
                      <a:pt x="44853" y="0"/>
                    </a:lnTo>
                    <a:lnTo>
                      <a:pt x="280261" y="153744"/>
                    </a:lnTo>
                    <a:lnTo>
                      <a:pt x="235408" y="222413"/>
                    </a:lnTo>
                    <a:close/>
                  </a:path>
                </a:pathLst>
              </a:custGeom>
              <a:grpFill/>
              <a:ln w="345" cap="flat">
                <a:noFill/>
                <a:prstDash val="solid"/>
                <a:miter/>
              </a:ln>
            </p:spPr>
            <p:txBody>
              <a:bodyPr rtlCol="0" anchor="ctr"/>
              <a:lstStyle/>
              <a:p>
                <a:endParaRPr lang="en-US"/>
              </a:p>
            </p:txBody>
          </p:sp>
          <p:sp>
            <p:nvSpPr>
              <p:cNvPr id="59" name="Freeform 335">
                <a:extLst>
                  <a:ext uri="{FF2B5EF4-FFF2-40B4-BE49-F238E27FC236}">
                    <a16:creationId xmlns:a16="http://schemas.microsoft.com/office/drawing/2014/main" id="{B8CC10DE-B99F-82CC-D460-13FA974D8F5C}"/>
                  </a:ext>
                </a:extLst>
              </p:cNvPr>
              <p:cNvSpPr/>
              <p:nvPr/>
            </p:nvSpPr>
            <p:spPr>
              <a:xfrm>
                <a:off x="3719699" y="4097002"/>
                <a:ext cx="337127" cy="268643"/>
              </a:xfrm>
              <a:custGeom>
                <a:avLst/>
                <a:gdLst>
                  <a:gd name="connsiteX0" fmla="*/ 0 w 337126"/>
                  <a:gd name="connsiteY0" fmla="*/ 84381 h 268642"/>
                  <a:gd name="connsiteX1" fmla="*/ 55116 w 337126"/>
                  <a:gd name="connsiteY1" fmla="*/ 0 h 268642"/>
                  <a:gd name="connsiteX2" fmla="*/ 337372 w 337126"/>
                  <a:gd name="connsiteY2" fmla="*/ 184341 h 268642"/>
                  <a:gd name="connsiteX3" fmla="*/ 282257 w 337126"/>
                  <a:gd name="connsiteY3" fmla="*/ 268722 h 268642"/>
                </a:gdLst>
                <a:ahLst/>
                <a:cxnLst>
                  <a:cxn ang="0">
                    <a:pos x="connsiteX0" y="connsiteY0"/>
                  </a:cxn>
                  <a:cxn ang="0">
                    <a:pos x="connsiteX1" y="connsiteY1"/>
                  </a:cxn>
                  <a:cxn ang="0">
                    <a:pos x="connsiteX2" y="connsiteY2"/>
                  </a:cxn>
                  <a:cxn ang="0">
                    <a:pos x="connsiteX3" y="connsiteY3"/>
                  </a:cxn>
                </a:cxnLst>
                <a:rect l="l" t="t" r="r" b="b"/>
                <a:pathLst>
                  <a:path w="337126" h="268642">
                    <a:moveTo>
                      <a:pt x="0" y="84381"/>
                    </a:moveTo>
                    <a:lnTo>
                      <a:pt x="55116" y="0"/>
                    </a:lnTo>
                    <a:lnTo>
                      <a:pt x="337372" y="184341"/>
                    </a:lnTo>
                    <a:lnTo>
                      <a:pt x="282257" y="268722"/>
                    </a:lnTo>
                    <a:close/>
                  </a:path>
                </a:pathLst>
              </a:custGeom>
              <a:grpFill/>
              <a:ln w="345" cap="flat">
                <a:noFill/>
                <a:prstDash val="solid"/>
                <a:miter/>
              </a:ln>
            </p:spPr>
            <p:txBody>
              <a:bodyPr rtlCol="0" anchor="ctr"/>
              <a:lstStyle/>
              <a:p>
                <a:endParaRPr lang="en-US"/>
              </a:p>
            </p:txBody>
          </p:sp>
          <p:sp>
            <p:nvSpPr>
              <p:cNvPr id="60" name="Freeform 336">
                <a:extLst>
                  <a:ext uri="{FF2B5EF4-FFF2-40B4-BE49-F238E27FC236}">
                    <a16:creationId xmlns:a16="http://schemas.microsoft.com/office/drawing/2014/main" id="{B3DD109C-F472-B1D9-1052-7A695B958D65}"/>
                  </a:ext>
                </a:extLst>
              </p:cNvPr>
              <p:cNvSpPr/>
              <p:nvPr/>
            </p:nvSpPr>
            <p:spPr>
              <a:xfrm>
                <a:off x="4005346" y="4275197"/>
                <a:ext cx="121296" cy="144226"/>
              </a:xfrm>
              <a:custGeom>
                <a:avLst/>
                <a:gdLst>
                  <a:gd name="connsiteX0" fmla="*/ 52625 w 121296"/>
                  <a:gd name="connsiteY0" fmla="*/ 137549 h 144226"/>
                  <a:gd name="connsiteX1" fmla="*/ 47311 w 121296"/>
                  <a:gd name="connsiteY1" fmla="*/ 144364 h 144226"/>
                  <a:gd name="connsiteX2" fmla="*/ 44 w 121296"/>
                  <a:gd name="connsiteY2" fmla="*/ 113493 h 144226"/>
                  <a:gd name="connsiteX3" fmla="*/ 4034 w 121296"/>
                  <a:gd name="connsiteY3" fmla="*/ 105813 h 144226"/>
                  <a:gd name="connsiteX4" fmla="*/ 68880 w 121296"/>
                  <a:gd name="connsiteY4" fmla="*/ 6529 h 144226"/>
                  <a:gd name="connsiteX5" fmla="*/ 74163 w 121296"/>
                  <a:gd name="connsiteY5" fmla="*/ 13 h 144226"/>
                  <a:gd name="connsiteX6" fmla="*/ 121430 w 121296"/>
                  <a:gd name="connsiteY6" fmla="*/ 30884 h 144226"/>
                  <a:gd name="connsiteX7" fmla="*/ 117472 w 121296"/>
                  <a:gd name="connsiteY7" fmla="*/ 38266 h 14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96" h="144226">
                    <a:moveTo>
                      <a:pt x="52625" y="137549"/>
                    </a:moveTo>
                    <a:cubicBezTo>
                      <a:pt x="50053" y="141490"/>
                      <a:pt x="47662" y="144594"/>
                      <a:pt x="47311" y="144364"/>
                    </a:cubicBezTo>
                    <a:lnTo>
                      <a:pt x="44" y="113493"/>
                    </a:lnTo>
                    <a:cubicBezTo>
                      <a:pt x="-304" y="113264"/>
                      <a:pt x="1458" y="109754"/>
                      <a:pt x="4034" y="105813"/>
                    </a:cubicBezTo>
                    <a:lnTo>
                      <a:pt x="68880" y="6529"/>
                    </a:lnTo>
                    <a:cubicBezTo>
                      <a:pt x="71452" y="2588"/>
                      <a:pt x="73812" y="-216"/>
                      <a:pt x="74163" y="13"/>
                    </a:cubicBezTo>
                    <a:lnTo>
                      <a:pt x="121430" y="30884"/>
                    </a:lnTo>
                    <a:cubicBezTo>
                      <a:pt x="121778" y="31114"/>
                      <a:pt x="120040" y="34325"/>
                      <a:pt x="117472" y="38266"/>
                    </a:cubicBezTo>
                    <a:close/>
                  </a:path>
                </a:pathLst>
              </a:custGeom>
              <a:grpFill/>
              <a:ln w="345" cap="flat">
                <a:noFill/>
                <a:prstDash val="solid"/>
                <a:miter/>
              </a:ln>
            </p:spPr>
            <p:txBody>
              <a:bodyPr rtlCol="0" anchor="ctr"/>
              <a:lstStyle/>
              <a:p>
                <a:endParaRPr lang="en-US"/>
              </a:p>
            </p:txBody>
          </p:sp>
        </p:grpSp>
      </p:grpSp>
      <p:grpSp>
        <p:nvGrpSpPr>
          <p:cNvPr id="61" name="Group 60">
            <a:extLst>
              <a:ext uri="{FF2B5EF4-FFF2-40B4-BE49-F238E27FC236}">
                <a16:creationId xmlns:a16="http://schemas.microsoft.com/office/drawing/2014/main" id="{EA9DF505-8327-1E4B-6CBF-2EF2A298FAAE}"/>
              </a:ext>
            </a:extLst>
          </p:cNvPr>
          <p:cNvGrpSpPr/>
          <p:nvPr/>
        </p:nvGrpSpPr>
        <p:grpSpPr>
          <a:xfrm>
            <a:off x="6379164" y="5237537"/>
            <a:ext cx="777240" cy="777240"/>
            <a:chOff x="6461935" y="1548333"/>
            <a:chExt cx="777240" cy="777240"/>
          </a:xfrm>
        </p:grpSpPr>
        <p:sp>
          <p:nvSpPr>
            <p:cNvPr id="62" name="Oval 61">
              <a:extLst>
                <a:ext uri="{FF2B5EF4-FFF2-40B4-BE49-F238E27FC236}">
                  <a16:creationId xmlns:a16="http://schemas.microsoft.com/office/drawing/2014/main" id="{CACE04CD-C2E3-2A1A-BE48-005D9023D9E8}"/>
                </a:ext>
              </a:extLst>
            </p:cNvPr>
            <p:cNvSpPr>
              <a:spLocks noChangeAspect="1"/>
            </p:cNvSpPr>
            <p:nvPr/>
          </p:nvSpPr>
          <p:spPr>
            <a:xfrm>
              <a:off x="6461935" y="1548333"/>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3" name="Oval 62">
              <a:extLst>
                <a:ext uri="{FF2B5EF4-FFF2-40B4-BE49-F238E27FC236}">
                  <a16:creationId xmlns:a16="http://schemas.microsoft.com/office/drawing/2014/main" id="{7277DF93-2D6E-7D54-963D-EA285F4C6BD9}"/>
                </a:ext>
              </a:extLst>
            </p:cNvPr>
            <p:cNvSpPr/>
            <p:nvPr/>
          </p:nvSpPr>
          <p:spPr>
            <a:xfrm>
              <a:off x="6526705" y="1613103"/>
              <a:ext cx="647700" cy="647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64" name="Group 63">
            <a:extLst>
              <a:ext uri="{FF2B5EF4-FFF2-40B4-BE49-F238E27FC236}">
                <a16:creationId xmlns:a16="http://schemas.microsoft.com/office/drawing/2014/main" id="{D25C34E9-9194-04CA-3FF0-75DFDDFB39D7}"/>
              </a:ext>
            </a:extLst>
          </p:cNvPr>
          <p:cNvGrpSpPr/>
          <p:nvPr/>
        </p:nvGrpSpPr>
        <p:grpSpPr>
          <a:xfrm>
            <a:off x="658823" y="3084082"/>
            <a:ext cx="777240" cy="777240"/>
            <a:chOff x="6461935" y="3210197"/>
            <a:chExt cx="777240" cy="777240"/>
          </a:xfrm>
        </p:grpSpPr>
        <p:sp>
          <p:nvSpPr>
            <p:cNvPr id="65" name="Oval 64">
              <a:extLst>
                <a:ext uri="{FF2B5EF4-FFF2-40B4-BE49-F238E27FC236}">
                  <a16:creationId xmlns:a16="http://schemas.microsoft.com/office/drawing/2014/main" id="{75AA4C43-5189-D4BB-B4C3-83C4496D168F}"/>
                </a:ext>
              </a:extLst>
            </p:cNvPr>
            <p:cNvSpPr>
              <a:spLocks noChangeAspect="1"/>
            </p:cNvSpPr>
            <p:nvPr/>
          </p:nvSpPr>
          <p:spPr>
            <a:xfrm>
              <a:off x="6461935" y="3210197"/>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6" name="Oval 65">
              <a:extLst>
                <a:ext uri="{FF2B5EF4-FFF2-40B4-BE49-F238E27FC236}">
                  <a16:creationId xmlns:a16="http://schemas.microsoft.com/office/drawing/2014/main" id="{CD82D9BD-786A-7AFC-5672-3446C6CA897E}"/>
                </a:ext>
              </a:extLst>
            </p:cNvPr>
            <p:cNvSpPr/>
            <p:nvPr/>
          </p:nvSpPr>
          <p:spPr>
            <a:xfrm>
              <a:off x="6526705" y="3274967"/>
              <a:ext cx="647700" cy="647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67" name="Group 66">
              <a:extLst>
                <a:ext uri="{FF2B5EF4-FFF2-40B4-BE49-F238E27FC236}">
                  <a16:creationId xmlns:a16="http://schemas.microsoft.com/office/drawing/2014/main" id="{56B351BD-10E5-284C-201F-5DED2FEBB2D9}"/>
                </a:ext>
              </a:extLst>
            </p:cNvPr>
            <p:cNvGrpSpPr>
              <a:grpSpLocks noChangeAspect="1"/>
            </p:cNvGrpSpPr>
            <p:nvPr/>
          </p:nvGrpSpPr>
          <p:grpSpPr>
            <a:xfrm>
              <a:off x="6579041" y="3383325"/>
              <a:ext cx="544466" cy="365760"/>
              <a:chOff x="5807860" y="3181350"/>
              <a:chExt cx="733112" cy="492488"/>
            </a:xfrm>
            <a:solidFill>
              <a:schemeClr val="bg1"/>
            </a:solidFill>
          </p:grpSpPr>
          <p:sp>
            <p:nvSpPr>
              <p:cNvPr id="68" name="Freeform 67">
                <a:extLst>
                  <a:ext uri="{FF2B5EF4-FFF2-40B4-BE49-F238E27FC236}">
                    <a16:creationId xmlns:a16="http://schemas.microsoft.com/office/drawing/2014/main" id="{8DD09FA1-2EF8-84F5-8BB3-3BAA00691B04}"/>
                  </a:ext>
                </a:extLst>
              </p:cNvPr>
              <p:cNvSpPr/>
              <p:nvPr/>
            </p:nvSpPr>
            <p:spPr>
              <a:xfrm>
                <a:off x="5807860" y="3404642"/>
                <a:ext cx="584707" cy="234625"/>
              </a:xfrm>
              <a:custGeom>
                <a:avLst/>
                <a:gdLst>
                  <a:gd name="connsiteX0" fmla="*/ 584630 w 584707"/>
                  <a:gd name="connsiteY0" fmla="*/ 160705 h 234625"/>
                  <a:gd name="connsiteX1" fmla="*/ 584630 w 584707"/>
                  <a:gd name="connsiteY1" fmla="*/ 145565 h 234625"/>
                  <a:gd name="connsiteX2" fmla="*/ 583212 w 584707"/>
                  <a:gd name="connsiteY2" fmla="*/ 131828 h 234625"/>
                  <a:gd name="connsiteX3" fmla="*/ 578861 w 584707"/>
                  <a:gd name="connsiteY3" fmla="*/ 99587 h 234625"/>
                  <a:gd name="connsiteX4" fmla="*/ 578199 w 584707"/>
                  <a:gd name="connsiteY4" fmla="*/ 96316 h 234625"/>
                  <a:gd name="connsiteX5" fmla="*/ 550772 w 584707"/>
                  <a:gd name="connsiteY5" fmla="*/ 95101 h 234625"/>
                  <a:gd name="connsiteX6" fmla="*/ 537343 w 584707"/>
                  <a:gd name="connsiteY6" fmla="*/ 81831 h 234625"/>
                  <a:gd name="connsiteX7" fmla="*/ 550772 w 584707"/>
                  <a:gd name="connsiteY7" fmla="*/ 68560 h 234625"/>
                  <a:gd name="connsiteX8" fmla="*/ 571957 w 584707"/>
                  <a:gd name="connsiteY8" fmla="*/ 69214 h 234625"/>
                  <a:gd name="connsiteX9" fmla="*/ 535641 w 584707"/>
                  <a:gd name="connsiteY9" fmla="*/ 20899 h 234625"/>
                  <a:gd name="connsiteX10" fmla="*/ 211628 w 584707"/>
                  <a:gd name="connsiteY10" fmla="*/ 20899 h 234625"/>
                  <a:gd name="connsiteX11" fmla="*/ 45083 w 584707"/>
                  <a:gd name="connsiteY11" fmla="*/ 111829 h 234625"/>
                  <a:gd name="connsiteX12" fmla="*/ 33828 w 584707"/>
                  <a:gd name="connsiteY12" fmla="*/ 120146 h 234625"/>
                  <a:gd name="connsiteX13" fmla="*/ 33828 w 584707"/>
                  <a:gd name="connsiteY13" fmla="*/ 120146 h 234625"/>
                  <a:gd name="connsiteX14" fmla="*/ 33261 w 584707"/>
                  <a:gd name="connsiteY14" fmla="*/ 120146 h 234625"/>
                  <a:gd name="connsiteX15" fmla="*/ 21061 w 584707"/>
                  <a:gd name="connsiteY15" fmla="*/ 131734 h 234625"/>
                  <a:gd name="connsiteX16" fmla="*/ 21061 w 584707"/>
                  <a:gd name="connsiteY16" fmla="*/ 131734 h 234625"/>
                  <a:gd name="connsiteX17" fmla="*/ 20210 w 584707"/>
                  <a:gd name="connsiteY17" fmla="*/ 132576 h 234625"/>
                  <a:gd name="connsiteX18" fmla="*/ 15386 w 584707"/>
                  <a:gd name="connsiteY18" fmla="*/ 137715 h 234625"/>
                  <a:gd name="connsiteX19" fmla="*/ 18980 w 584707"/>
                  <a:gd name="connsiteY19" fmla="*/ 133977 h 234625"/>
                  <a:gd name="connsiteX20" fmla="*/ 14346 w 584707"/>
                  <a:gd name="connsiteY20" fmla="*/ 138930 h 234625"/>
                  <a:gd name="connsiteX21" fmla="*/ 13400 w 584707"/>
                  <a:gd name="connsiteY21" fmla="*/ 140052 h 234625"/>
                  <a:gd name="connsiteX22" fmla="*/ 12833 w 584707"/>
                  <a:gd name="connsiteY22" fmla="*/ 140706 h 234625"/>
                  <a:gd name="connsiteX23" fmla="*/ 2051 w 584707"/>
                  <a:gd name="connsiteY23" fmla="*/ 159864 h 234625"/>
                  <a:gd name="connsiteX24" fmla="*/ 6213 w 584707"/>
                  <a:gd name="connsiteY24" fmla="*/ 215935 h 234625"/>
                  <a:gd name="connsiteX25" fmla="*/ 6213 w 584707"/>
                  <a:gd name="connsiteY25" fmla="*/ 215935 h 234625"/>
                  <a:gd name="connsiteX26" fmla="*/ 13873 w 584707"/>
                  <a:gd name="connsiteY26" fmla="*/ 234626 h 234625"/>
                  <a:gd name="connsiteX27" fmla="*/ 40638 w 584707"/>
                  <a:gd name="connsiteY27" fmla="*/ 234626 h 234625"/>
                  <a:gd name="connsiteX28" fmla="*/ 35720 w 584707"/>
                  <a:gd name="connsiteY28" fmla="*/ 215935 h 234625"/>
                  <a:gd name="connsiteX29" fmla="*/ 110717 w 584707"/>
                  <a:gd name="connsiteY29" fmla="*/ 147434 h 234625"/>
                  <a:gd name="connsiteX30" fmla="*/ 169921 w 584707"/>
                  <a:gd name="connsiteY30" fmla="*/ 215935 h 234625"/>
                  <a:gd name="connsiteX31" fmla="*/ 169921 w 584707"/>
                  <a:gd name="connsiteY31" fmla="*/ 234626 h 234625"/>
                  <a:gd name="connsiteX32" fmla="*/ 444944 w 584707"/>
                  <a:gd name="connsiteY32" fmla="*/ 234626 h 234625"/>
                  <a:gd name="connsiteX33" fmla="*/ 442485 w 584707"/>
                  <a:gd name="connsiteY33" fmla="*/ 209768 h 234625"/>
                  <a:gd name="connsiteX34" fmla="*/ 444282 w 584707"/>
                  <a:gd name="connsiteY34" fmla="*/ 198366 h 234625"/>
                  <a:gd name="connsiteX35" fmla="*/ 457711 w 584707"/>
                  <a:gd name="connsiteY35" fmla="*/ 170891 h 234625"/>
                  <a:gd name="connsiteX36" fmla="*/ 494312 w 584707"/>
                  <a:gd name="connsiteY36" fmla="*/ 150518 h 234625"/>
                  <a:gd name="connsiteX37" fmla="*/ 532141 w 584707"/>
                  <a:gd name="connsiteY37" fmla="*/ 153883 h 234625"/>
                  <a:gd name="connsiteX38" fmla="*/ 569215 w 584707"/>
                  <a:gd name="connsiteY38" fmla="*/ 215749 h 234625"/>
                  <a:gd name="connsiteX39" fmla="*/ 566283 w 584707"/>
                  <a:gd name="connsiteY39" fmla="*/ 234439 h 234625"/>
                  <a:gd name="connsiteX40" fmla="*/ 573754 w 584707"/>
                  <a:gd name="connsiteY40" fmla="*/ 234439 h 234625"/>
                  <a:gd name="connsiteX41" fmla="*/ 582266 w 584707"/>
                  <a:gd name="connsiteY41" fmla="*/ 215749 h 234625"/>
                  <a:gd name="connsiteX42" fmla="*/ 584346 w 584707"/>
                  <a:gd name="connsiteY42" fmla="*/ 172106 h 234625"/>
                  <a:gd name="connsiteX43" fmla="*/ 584630 w 584707"/>
                  <a:gd name="connsiteY43" fmla="*/ 160705 h 234625"/>
                  <a:gd name="connsiteX44" fmla="*/ 62106 w 584707"/>
                  <a:gd name="connsiteY44" fmla="*/ 132669 h 234625"/>
                  <a:gd name="connsiteX45" fmla="*/ 18886 w 584707"/>
                  <a:gd name="connsiteY45" fmla="*/ 140519 h 234625"/>
                  <a:gd name="connsiteX46" fmla="*/ 23898 w 584707"/>
                  <a:gd name="connsiteY46" fmla="*/ 135286 h 234625"/>
                  <a:gd name="connsiteX47" fmla="*/ 53311 w 584707"/>
                  <a:gd name="connsiteY47" fmla="*/ 129585 h 234625"/>
                  <a:gd name="connsiteX48" fmla="*/ 58796 w 584707"/>
                  <a:gd name="connsiteY48" fmla="*/ 117062 h 234625"/>
                  <a:gd name="connsiteX49" fmla="*/ 53313 w 584707"/>
                  <a:gd name="connsiteY49" fmla="*/ 112217 h 234625"/>
                  <a:gd name="connsiteX50" fmla="*/ 52649 w 584707"/>
                  <a:gd name="connsiteY50" fmla="*/ 112296 h 234625"/>
                  <a:gd name="connsiteX51" fmla="*/ 50379 w 584707"/>
                  <a:gd name="connsiteY51" fmla="*/ 112857 h 234625"/>
                  <a:gd name="connsiteX52" fmla="*/ 52932 w 584707"/>
                  <a:gd name="connsiteY52" fmla="*/ 110801 h 234625"/>
                  <a:gd name="connsiteX53" fmla="*/ 61255 w 584707"/>
                  <a:gd name="connsiteY53" fmla="*/ 108465 h 234625"/>
                  <a:gd name="connsiteX54" fmla="*/ 69670 w 584707"/>
                  <a:gd name="connsiteY54" fmla="*/ 114332 h 234625"/>
                  <a:gd name="connsiteX55" fmla="*/ 69767 w 584707"/>
                  <a:gd name="connsiteY55" fmla="*/ 115193 h 234625"/>
                  <a:gd name="connsiteX56" fmla="*/ 62106 w 584707"/>
                  <a:gd name="connsiteY56" fmla="*/ 132295 h 234625"/>
                  <a:gd name="connsiteX57" fmla="*/ 103341 w 584707"/>
                  <a:gd name="connsiteY57" fmla="*/ 103231 h 234625"/>
                  <a:gd name="connsiteX58" fmla="*/ 245202 w 584707"/>
                  <a:gd name="connsiteY58" fmla="*/ 35104 h 234625"/>
                  <a:gd name="connsiteX59" fmla="*/ 341668 w 584707"/>
                  <a:gd name="connsiteY59" fmla="*/ 26226 h 234625"/>
                  <a:gd name="connsiteX60" fmla="*/ 326064 w 584707"/>
                  <a:gd name="connsiteY60" fmla="*/ 95288 h 234625"/>
                  <a:gd name="connsiteX61" fmla="*/ 264117 w 584707"/>
                  <a:gd name="connsiteY61" fmla="*/ 108558 h 234625"/>
                  <a:gd name="connsiteX62" fmla="*/ 303555 w 584707"/>
                  <a:gd name="connsiteY62" fmla="*/ 107717 h 234625"/>
                  <a:gd name="connsiteX63" fmla="*/ 303555 w 584707"/>
                  <a:gd name="connsiteY63" fmla="*/ 116221 h 234625"/>
                  <a:gd name="connsiteX64" fmla="*/ 264117 w 584707"/>
                  <a:gd name="connsiteY64" fmla="*/ 117156 h 234625"/>
                  <a:gd name="connsiteX65" fmla="*/ 340628 w 584707"/>
                  <a:gd name="connsiteY65" fmla="*/ 199394 h 234625"/>
                  <a:gd name="connsiteX66" fmla="*/ 297786 w 584707"/>
                  <a:gd name="connsiteY66" fmla="*/ 157060 h 234625"/>
                  <a:gd name="connsiteX67" fmla="*/ 340628 w 584707"/>
                  <a:gd name="connsiteY67" fmla="*/ 114726 h 234625"/>
                  <a:gd name="connsiteX68" fmla="*/ 383470 w 584707"/>
                  <a:gd name="connsiteY68" fmla="*/ 157060 h 234625"/>
                  <a:gd name="connsiteX69" fmla="*/ 341006 w 584707"/>
                  <a:gd name="connsiteY69" fmla="*/ 199020 h 234625"/>
                  <a:gd name="connsiteX70" fmla="*/ 508498 w 584707"/>
                  <a:gd name="connsiteY70" fmla="*/ 112016 h 234625"/>
                  <a:gd name="connsiteX71" fmla="*/ 469060 w 584707"/>
                  <a:gd name="connsiteY71" fmla="*/ 112857 h 234625"/>
                  <a:gd name="connsiteX72" fmla="*/ 469060 w 584707"/>
                  <a:gd name="connsiteY72" fmla="*/ 103792 h 234625"/>
                  <a:gd name="connsiteX73" fmla="*/ 508498 w 584707"/>
                  <a:gd name="connsiteY73" fmla="*/ 102858 h 234625"/>
                  <a:gd name="connsiteX74" fmla="*/ 343749 w 584707"/>
                  <a:gd name="connsiteY74" fmla="*/ 94447 h 234625"/>
                  <a:gd name="connsiteX75" fmla="*/ 355476 w 584707"/>
                  <a:gd name="connsiteY75" fmla="*/ 25385 h 234625"/>
                  <a:gd name="connsiteX76" fmla="*/ 500081 w 584707"/>
                  <a:gd name="connsiteY76" fmla="*/ 34730 h 234625"/>
                  <a:gd name="connsiteX77" fmla="*/ 531763 w 584707"/>
                  <a:gd name="connsiteY77" fmla="*/ 87625 h 23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84707" h="234625">
                    <a:moveTo>
                      <a:pt x="584630" y="160705"/>
                    </a:moveTo>
                    <a:cubicBezTo>
                      <a:pt x="584630" y="155845"/>
                      <a:pt x="584630" y="150799"/>
                      <a:pt x="584630" y="145565"/>
                    </a:cubicBezTo>
                    <a:cubicBezTo>
                      <a:pt x="584612" y="140952"/>
                      <a:pt x="584137" y="136350"/>
                      <a:pt x="583212" y="131828"/>
                    </a:cubicBezTo>
                    <a:cubicBezTo>
                      <a:pt x="582266" y="121174"/>
                      <a:pt x="580847" y="110334"/>
                      <a:pt x="578861" y="99587"/>
                    </a:cubicBezTo>
                    <a:cubicBezTo>
                      <a:pt x="578861" y="97904"/>
                      <a:pt x="578861" y="97904"/>
                      <a:pt x="578199" y="96316"/>
                    </a:cubicBezTo>
                    <a:lnTo>
                      <a:pt x="550772" y="95101"/>
                    </a:lnTo>
                    <a:cubicBezTo>
                      <a:pt x="543356" y="95101"/>
                      <a:pt x="537343" y="89159"/>
                      <a:pt x="537343" y="81831"/>
                    </a:cubicBezTo>
                    <a:cubicBezTo>
                      <a:pt x="537343" y="74502"/>
                      <a:pt x="543356" y="68560"/>
                      <a:pt x="550772" y="68560"/>
                    </a:cubicBezTo>
                    <a:lnTo>
                      <a:pt x="571957" y="69214"/>
                    </a:lnTo>
                    <a:cubicBezTo>
                      <a:pt x="565999" y="47907"/>
                      <a:pt x="556731" y="30712"/>
                      <a:pt x="535641" y="20899"/>
                    </a:cubicBezTo>
                    <a:cubicBezTo>
                      <a:pt x="455441" y="-16482"/>
                      <a:pt x="260902" y="4452"/>
                      <a:pt x="211628" y="20899"/>
                    </a:cubicBezTo>
                    <a:cubicBezTo>
                      <a:pt x="152462" y="44163"/>
                      <a:pt x="96505" y="74714"/>
                      <a:pt x="45083" y="111829"/>
                    </a:cubicBezTo>
                    <a:cubicBezTo>
                      <a:pt x="45083" y="111829"/>
                      <a:pt x="37706" y="116875"/>
                      <a:pt x="33828" y="120146"/>
                    </a:cubicBezTo>
                    <a:lnTo>
                      <a:pt x="33828" y="120146"/>
                    </a:lnTo>
                    <a:lnTo>
                      <a:pt x="33261" y="120146"/>
                    </a:lnTo>
                    <a:cubicBezTo>
                      <a:pt x="27587" y="125099"/>
                      <a:pt x="23804" y="129492"/>
                      <a:pt x="21061" y="131734"/>
                    </a:cubicBezTo>
                    <a:lnTo>
                      <a:pt x="21061" y="131734"/>
                    </a:lnTo>
                    <a:cubicBezTo>
                      <a:pt x="20754" y="131990"/>
                      <a:pt x="20469" y="132272"/>
                      <a:pt x="20210" y="132576"/>
                    </a:cubicBezTo>
                    <a:cubicBezTo>
                      <a:pt x="18507" y="134258"/>
                      <a:pt x="16900" y="136033"/>
                      <a:pt x="15386" y="137715"/>
                    </a:cubicBezTo>
                    <a:lnTo>
                      <a:pt x="18980" y="133977"/>
                    </a:lnTo>
                    <a:cubicBezTo>
                      <a:pt x="18980" y="133977"/>
                      <a:pt x="14441" y="138930"/>
                      <a:pt x="14346" y="138930"/>
                    </a:cubicBezTo>
                    <a:lnTo>
                      <a:pt x="13400" y="140052"/>
                    </a:lnTo>
                    <a:lnTo>
                      <a:pt x="12833" y="140706"/>
                    </a:lnTo>
                    <a:cubicBezTo>
                      <a:pt x="7784" y="146179"/>
                      <a:pt x="4093" y="152738"/>
                      <a:pt x="2051" y="159864"/>
                    </a:cubicBezTo>
                    <a:cubicBezTo>
                      <a:pt x="-1715" y="178582"/>
                      <a:pt x="-277" y="197960"/>
                      <a:pt x="6213" y="215935"/>
                    </a:cubicBezTo>
                    <a:lnTo>
                      <a:pt x="6213" y="215935"/>
                    </a:lnTo>
                    <a:cubicBezTo>
                      <a:pt x="6213" y="215935"/>
                      <a:pt x="-5042" y="234626"/>
                      <a:pt x="13873" y="234626"/>
                    </a:cubicBezTo>
                    <a:lnTo>
                      <a:pt x="40638" y="234626"/>
                    </a:lnTo>
                    <a:cubicBezTo>
                      <a:pt x="37314" y="228952"/>
                      <a:pt x="35614" y="222491"/>
                      <a:pt x="35720" y="215935"/>
                    </a:cubicBezTo>
                    <a:cubicBezTo>
                      <a:pt x="35720" y="215935"/>
                      <a:pt x="31937" y="147434"/>
                      <a:pt x="110717" y="147434"/>
                    </a:cubicBezTo>
                    <a:cubicBezTo>
                      <a:pt x="110717" y="147434"/>
                      <a:pt x="169827" y="147434"/>
                      <a:pt x="169921" y="215935"/>
                    </a:cubicBezTo>
                    <a:lnTo>
                      <a:pt x="169921" y="234626"/>
                    </a:lnTo>
                    <a:lnTo>
                      <a:pt x="444944" y="234626"/>
                    </a:lnTo>
                    <a:cubicBezTo>
                      <a:pt x="442363" y="226603"/>
                      <a:pt x="441525" y="218132"/>
                      <a:pt x="442485" y="209768"/>
                    </a:cubicBezTo>
                    <a:cubicBezTo>
                      <a:pt x="442799" y="205928"/>
                      <a:pt x="443399" y="202117"/>
                      <a:pt x="444282" y="198366"/>
                    </a:cubicBezTo>
                    <a:cubicBezTo>
                      <a:pt x="446524" y="188297"/>
                      <a:pt x="451124" y="178887"/>
                      <a:pt x="457711" y="170891"/>
                    </a:cubicBezTo>
                    <a:cubicBezTo>
                      <a:pt x="467458" y="160489"/>
                      <a:pt x="480257" y="153364"/>
                      <a:pt x="494312" y="150518"/>
                    </a:cubicBezTo>
                    <a:cubicBezTo>
                      <a:pt x="507006" y="148443"/>
                      <a:pt x="520026" y="149601"/>
                      <a:pt x="532141" y="153883"/>
                    </a:cubicBezTo>
                    <a:cubicBezTo>
                      <a:pt x="549827" y="160798"/>
                      <a:pt x="570822" y="177246"/>
                      <a:pt x="569215" y="215749"/>
                    </a:cubicBezTo>
                    <a:cubicBezTo>
                      <a:pt x="569097" y="222081"/>
                      <a:pt x="568111" y="228368"/>
                      <a:pt x="566283" y="234439"/>
                    </a:cubicBezTo>
                    <a:lnTo>
                      <a:pt x="573754" y="234439"/>
                    </a:lnTo>
                    <a:cubicBezTo>
                      <a:pt x="583212" y="234439"/>
                      <a:pt x="585954" y="223038"/>
                      <a:pt x="582266" y="215749"/>
                    </a:cubicBezTo>
                    <a:cubicBezTo>
                      <a:pt x="582266" y="215749"/>
                      <a:pt x="584252" y="197619"/>
                      <a:pt x="584346" y="172106"/>
                    </a:cubicBezTo>
                    <a:cubicBezTo>
                      <a:pt x="584819" y="168648"/>
                      <a:pt x="584725" y="164723"/>
                      <a:pt x="584630" y="160705"/>
                    </a:cubicBezTo>
                    <a:close/>
                    <a:moveTo>
                      <a:pt x="62106" y="132669"/>
                    </a:moveTo>
                    <a:cubicBezTo>
                      <a:pt x="51041" y="140239"/>
                      <a:pt x="28911" y="140706"/>
                      <a:pt x="18886" y="140519"/>
                    </a:cubicBezTo>
                    <a:lnTo>
                      <a:pt x="23898" y="135286"/>
                    </a:lnTo>
                    <a:cubicBezTo>
                      <a:pt x="34033" y="135881"/>
                      <a:pt x="44154" y="133919"/>
                      <a:pt x="53311" y="129585"/>
                    </a:cubicBezTo>
                    <a:cubicBezTo>
                      <a:pt x="57196" y="126620"/>
                      <a:pt x="59267" y="121891"/>
                      <a:pt x="58796" y="117062"/>
                    </a:cubicBezTo>
                    <a:cubicBezTo>
                      <a:pt x="58636" y="114228"/>
                      <a:pt x="56181" y="112059"/>
                      <a:pt x="53313" y="112217"/>
                    </a:cubicBezTo>
                    <a:cubicBezTo>
                      <a:pt x="53089" y="112229"/>
                      <a:pt x="52868" y="112256"/>
                      <a:pt x="52649" y="112296"/>
                    </a:cubicBezTo>
                    <a:lnTo>
                      <a:pt x="50379" y="112857"/>
                    </a:lnTo>
                    <a:lnTo>
                      <a:pt x="52932" y="110801"/>
                    </a:lnTo>
                    <a:cubicBezTo>
                      <a:pt x="55634" y="109788"/>
                      <a:pt x="58419" y="109007"/>
                      <a:pt x="61255" y="108465"/>
                    </a:cubicBezTo>
                    <a:cubicBezTo>
                      <a:pt x="65219" y="107789"/>
                      <a:pt x="68986" y="110415"/>
                      <a:pt x="69670" y="114332"/>
                    </a:cubicBezTo>
                    <a:cubicBezTo>
                      <a:pt x="69719" y="114617"/>
                      <a:pt x="69752" y="114904"/>
                      <a:pt x="69767" y="115193"/>
                    </a:cubicBezTo>
                    <a:cubicBezTo>
                      <a:pt x="70321" y="121810"/>
                      <a:pt x="67435" y="128251"/>
                      <a:pt x="62106" y="132295"/>
                    </a:cubicBezTo>
                    <a:close/>
                    <a:moveTo>
                      <a:pt x="103341" y="103231"/>
                    </a:moveTo>
                    <a:cubicBezTo>
                      <a:pt x="103341" y="103231"/>
                      <a:pt x="199145" y="44730"/>
                      <a:pt x="245202" y="35104"/>
                    </a:cubicBezTo>
                    <a:cubicBezTo>
                      <a:pt x="277135" y="30136"/>
                      <a:pt x="309356" y="27171"/>
                      <a:pt x="341668" y="26226"/>
                    </a:cubicBezTo>
                    <a:lnTo>
                      <a:pt x="326064" y="95288"/>
                    </a:lnTo>
                    <a:close/>
                    <a:moveTo>
                      <a:pt x="264117" y="108558"/>
                    </a:moveTo>
                    <a:lnTo>
                      <a:pt x="303555" y="107717"/>
                    </a:lnTo>
                    <a:lnTo>
                      <a:pt x="303555" y="116221"/>
                    </a:lnTo>
                    <a:lnTo>
                      <a:pt x="264117" y="117156"/>
                    </a:lnTo>
                    <a:close/>
                    <a:moveTo>
                      <a:pt x="340628" y="199394"/>
                    </a:moveTo>
                    <a:cubicBezTo>
                      <a:pt x="316966" y="199394"/>
                      <a:pt x="297786" y="180441"/>
                      <a:pt x="297786" y="157060"/>
                    </a:cubicBezTo>
                    <a:cubicBezTo>
                      <a:pt x="297786" y="133680"/>
                      <a:pt x="316966" y="114726"/>
                      <a:pt x="340628" y="114726"/>
                    </a:cubicBezTo>
                    <a:cubicBezTo>
                      <a:pt x="364289" y="114726"/>
                      <a:pt x="383470" y="133680"/>
                      <a:pt x="383470" y="157060"/>
                    </a:cubicBezTo>
                    <a:cubicBezTo>
                      <a:pt x="383265" y="180150"/>
                      <a:pt x="364373" y="198818"/>
                      <a:pt x="341006" y="199020"/>
                    </a:cubicBezTo>
                    <a:close/>
                    <a:moveTo>
                      <a:pt x="508498" y="112016"/>
                    </a:moveTo>
                    <a:lnTo>
                      <a:pt x="469060" y="112857"/>
                    </a:lnTo>
                    <a:lnTo>
                      <a:pt x="469060" y="103792"/>
                    </a:lnTo>
                    <a:lnTo>
                      <a:pt x="508498" y="102858"/>
                    </a:lnTo>
                    <a:close/>
                    <a:moveTo>
                      <a:pt x="343749" y="94447"/>
                    </a:moveTo>
                    <a:lnTo>
                      <a:pt x="355476" y="25385"/>
                    </a:lnTo>
                    <a:cubicBezTo>
                      <a:pt x="417801" y="23236"/>
                      <a:pt x="484097" y="24918"/>
                      <a:pt x="500081" y="34730"/>
                    </a:cubicBezTo>
                    <a:cubicBezTo>
                      <a:pt x="528453" y="52113"/>
                      <a:pt x="531763" y="87625"/>
                      <a:pt x="531763" y="87625"/>
                    </a:cubicBezTo>
                    <a:close/>
                  </a:path>
                </a:pathLst>
              </a:custGeom>
              <a:grpFill/>
              <a:ln w="9424"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DE954D37-976A-6F66-3434-BDE87E664D3D}"/>
                  </a:ext>
                </a:extLst>
              </p:cNvPr>
              <p:cNvSpPr/>
              <p:nvPr/>
            </p:nvSpPr>
            <p:spPr>
              <a:xfrm>
                <a:off x="5857766" y="3567870"/>
                <a:ext cx="106870" cy="105917"/>
              </a:xfrm>
              <a:custGeom>
                <a:avLst/>
                <a:gdLst>
                  <a:gd name="connsiteX0" fmla="*/ 53435 w 106870"/>
                  <a:gd name="connsiteY0" fmla="*/ 0 h 105917"/>
                  <a:gd name="connsiteX1" fmla="*/ 0 w 106870"/>
                  <a:gd name="connsiteY1" fmla="*/ 52707 h 105917"/>
                  <a:gd name="connsiteX2" fmla="*/ 3311 w 106870"/>
                  <a:gd name="connsiteY2" fmla="*/ 71398 h 105917"/>
                  <a:gd name="connsiteX3" fmla="*/ 71950 w 106870"/>
                  <a:gd name="connsiteY3" fmla="*/ 102633 h 105917"/>
                  <a:gd name="connsiteX4" fmla="*/ 103559 w 106870"/>
                  <a:gd name="connsiteY4" fmla="*/ 71398 h 105917"/>
                  <a:gd name="connsiteX5" fmla="*/ 106870 w 106870"/>
                  <a:gd name="connsiteY5" fmla="*/ 52707 h 105917"/>
                  <a:gd name="connsiteX6" fmla="*/ 53435 w 106870"/>
                  <a:gd name="connsiteY6" fmla="*/ 0 h 105917"/>
                  <a:gd name="connsiteX7" fmla="*/ 53435 w 106870"/>
                  <a:gd name="connsiteY7" fmla="*/ 85136 h 105917"/>
                  <a:gd name="connsiteX8" fmla="*/ 20523 w 106870"/>
                  <a:gd name="connsiteY8" fmla="*/ 52801 h 105917"/>
                  <a:gd name="connsiteX9" fmla="*/ 53246 w 106870"/>
                  <a:gd name="connsiteY9" fmla="*/ 20279 h 105917"/>
                  <a:gd name="connsiteX10" fmla="*/ 86158 w 106870"/>
                  <a:gd name="connsiteY10" fmla="*/ 52614 h 105917"/>
                  <a:gd name="connsiteX11" fmla="*/ 86158 w 106870"/>
                  <a:gd name="connsiteY11" fmla="*/ 52707 h 105917"/>
                  <a:gd name="connsiteX12" fmla="*/ 53530 w 106870"/>
                  <a:gd name="connsiteY12" fmla="*/ 85136 h 105917"/>
                  <a:gd name="connsiteX13" fmla="*/ 53435 w 106870"/>
                  <a:gd name="connsiteY13" fmla="*/ 85136 h 10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870" h="105917">
                    <a:moveTo>
                      <a:pt x="53435" y="0"/>
                    </a:moveTo>
                    <a:cubicBezTo>
                      <a:pt x="23961" y="0"/>
                      <a:pt x="52" y="23583"/>
                      <a:pt x="0" y="52707"/>
                    </a:cubicBezTo>
                    <a:cubicBezTo>
                      <a:pt x="-25" y="59082"/>
                      <a:pt x="1096" y="65410"/>
                      <a:pt x="3311" y="71398"/>
                    </a:cubicBezTo>
                    <a:cubicBezTo>
                      <a:pt x="13536" y="98753"/>
                      <a:pt x="44267" y="112737"/>
                      <a:pt x="71950" y="102633"/>
                    </a:cubicBezTo>
                    <a:cubicBezTo>
                      <a:pt x="86599" y="97286"/>
                      <a:pt x="98148" y="85874"/>
                      <a:pt x="103559" y="71398"/>
                    </a:cubicBezTo>
                    <a:cubicBezTo>
                      <a:pt x="105774" y="65410"/>
                      <a:pt x="106895" y="59082"/>
                      <a:pt x="106870" y="52707"/>
                    </a:cubicBezTo>
                    <a:cubicBezTo>
                      <a:pt x="106818" y="23583"/>
                      <a:pt x="82909" y="0"/>
                      <a:pt x="53435" y="0"/>
                    </a:cubicBezTo>
                    <a:close/>
                    <a:moveTo>
                      <a:pt x="53435" y="85136"/>
                    </a:moveTo>
                    <a:cubicBezTo>
                      <a:pt x="35311" y="85187"/>
                      <a:pt x="20575" y="70710"/>
                      <a:pt x="20523" y="52801"/>
                    </a:cubicBezTo>
                    <a:cubicBezTo>
                      <a:pt x="20471" y="34892"/>
                      <a:pt x="35122" y="20332"/>
                      <a:pt x="53246" y="20279"/>
                    </a:cubicBezTo>
                    <a:cubicBezTo>
                      <a:pt x="71370" y="20228"/>
                      <a:pt x="86106" y="34705"/>
                      <a:pt x="86158" y="52614"/>
                    </a:cubicBezTo>
                    <a:cubicBezTo>
                      <a:pt x="86158" y="52645"/>
                      <a:pt x="86158" y="52677"/>
                      <a:pt x="86158" y="52707"/>
                    </a:cubicBezTo>
                    <a:cubicBezTo>
                      <a:pt x="86210" y="70565"/>
                      <a:pt x="71602" y="85084"/>
                      <a:pt x="53530" y="85136"/>
                    </a:cubicBezTo>
                    <a:cubicBezTo>
                      <a:pt x="53498" y="85136"/>
                      <a:pt x="53466" y="85136"/>
                      <a:pt x="53435" y="85136"/>
                    </a:cubicBezTo>
                    <a:close/>
                  </a:path>
                </a:pathLst>
              </a:custGeom>
              <a:grpFill/>
              <a:ln w="9424"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ECDDC223-79DE-4799-47C2-7144DE729533}"/>
                  </a:ext>
                </a:extLst>
              </p:cNvPr>
              <p:cNvSpPr/>
              <p:nvPr/>
            </p:nvSpPr>
            <p:spPr>
              <a:xfrm>
                <a:off x="6263301" y="3567870"/>
                <a:ext cx="106964" cy="105968"/>
              </a:xfrm>
              <a:custGeom>
                <a:avLst/>
                <a:gdLst>
                  <a:gd name="connsiteX0" fmla="*/ 53436 w 106964"/>
                  <a:gd name="connsiteY0" fmla="*/ 0 h 105968"/>
                  <a:gd name="connsiteX1" fmla="*/ 1 w 106964"/>
                  <a:gd name="connsiteY1" fmla="*/ 52707 h 105968"/>
                  <a:gd name="connsiteX2" fmla="*/ 3406 w 106964"/>
                  <a:gd name="connsiteY2" fmla="*/ 71398 h 105968"/>
                  <a:gd name="connsiteX3" fmla="*/ 71852 w 106964"/>
                  <a:gd name="connsiteY3" fmla="*/ 102730 h 105968"/>
                  <a:gd name="connsiteX4" fmla="*/ 103560 w 106964"/>
                  <a:gd name="connsiteY4" fmla="*/ 71398 h 105968"/>
                  <a:gd name="connsiteX5" fmla="*/ 106965 w 106964"/>
                  <a:gd name="connsiteY5" fmla="*/ 52707 h 105968"/>
                  <a:gd name="connsiteX6" fmla="*/ 53436 w 106964"/>
                  <a:gd name="connsiteY6" fmla="*/ 0 h 105968"/>
                  <a:gd name="connsiteX7" fmla="*/ 53436 w 106964"/>
                  <a:gd name="connsiteY7" fmla="*/ 85136 h 105968"/>
                  <a:gd name="connsiteX8" fmla="*/ 20618 w 106964"/>
                  <a:gd name="connsiteY8" fmla="*/ 52707 h 105968"/>
                  <a:gd name="connsiteX9" fmla="*/ 53436 w 106964"/>
                  <a:gd name="connsiteY9" fmla="*/ 20279 h 105968"/>
                  <a:gd name="connsiteX10" fmla="*/ 86253 w 106964"/>
                  <a:gd name="connsiteY10" fmla="*/ 52707 h 105968"/>
                  <a:gd name="connsiteX11" fmla="*/ 53625 w 106964"/>
                  <a:gd name="connsiteY11" fmla="*/ 85136 h 105968"/>
                  <a:gd name="connsiteX12" fmla="*/ 53436 w 106964"/>
                  <a:gd name="connsiteY12" fmla="*/ 85136 h 10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964" h="105968">
                    <a:moveTo>
                      <a:pt x="53436" y="0"/>
                    </a:moveTo>
                    <a:cubicBezTo>
                      <a:pt x="23962" y="0"/>
                      <a:pt x="53" y="23583"/>
                      <a:pt x="1" y="52707"/>
                    </a:cubicBezTo>
                    <a:cubicBezTo>
                      <a:pt x="-42" y="59092"/>
                      <a:pt x="1112" y="65429"/>
                      <a:pt x="3406" y="71398"/>
                    </a:cubicBezTo>
                    <a:cubicBezTo>
                      <a:pt x="13551" y="98726"/>
                      <a:pt x="44196" y="112755"/>
                      <a:pt x="71852" y="102730"/>
                    </a:cubicBezTo>
                    <a:cubicBezTo>
                      <a:pt x="86567" y="97397"/>
                      <a:pt x="98163" y="85938"/>
                      <a:pt x="103560" y="71398"/>
                    </a:cubicBezTo>
                    <a:cubicBezTo>
                      <a:pt x="105807" y="65416"/>
                      <a:pt x="106960" y="59088"/>
                      <a:pt x="106965" y="52707"/>
                    </a:cubicBezTo>
                    <a:cubicBezTo>
                      <a:pt x="106913" y="23546"/>
                      <a:pt x="82947" y="-51"/>
                      <a:pt x="53436" y="0"/>
                    </a:cubicBezTo>
                    <a:close/>
                    <a:moveTo>
                      <a:pt x="53436" y="85136"/>
                    </a:moveTo>
                    <a:cubicBezTo>
                      <a:pt x="35311" y="85136"/>
                      <a:pt x="20618" y="70617"/>
                      <a:pt x="20618" y="52707"/>
                    </a:cubicBezTo>
                    <a:cubicBezTo>
                      <a:pt x="20618" y="34798"/>
                      <a:pt x="35311" y="20279"/>
                      <a:pt x="53436" y="20279"/>
                    </a:cubicBezTo>
                    <a:cubicBezTo>
                      <a:pt x="71560" y="20279"/>
                      <a:pt x="86253" y="34798"/>
                      <a:pt x="86253" y="52707"/>
                    </a:cubicBezTo>
                    <a:cubicBezTo>
                      <a:pt x="86305" y="70565"/>
                      <a:pt x="71697" y="85084"/>
                      <a:pt x="53625" y="85136"/>
                    </a:cubicBezTo>
                    <a:cubicBezTo>
                      <a:pt x="53562" y="85136"/>
                      <a:pt x="53499" y="85136"/>
                      <a:pt x="53436" y="85136"/>
                    </a:cubicBezTo>
                    <a:close/>
                  </a:path>
                </a:pathLst>
              </a:custGeom>
              <a:grpFill/>
              <a:ln w="9424"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5F65A25E-B33D-4B44-2755-F03C0BBB6B8A}"/>
                  </a:ext>
                </a:extLst>
              </p:cNvPr>
              <p:cNvSpPr/>
              <p:nvPr/>
            </p:nvSpPr>
            <p:spPr>
              <a:xfrm>
                <a:off x="6132694" y="3535442"/>
                <a:ext cx="36032" cy="55230"/>
              </a:xfrm>
              <a:custGeom>
                <a:avLst/>
                <a:gdLst>
                  <a:gd name="connsiteX0" fmla="*/ 9552 w 36032"/>
                  <a:gd name="connsiteY0" fmla="*/ 25886 h 55230"/>
                  <a:gd name="connsiteX1" fmla="*/ 27899 w 36032"/>
                  <a:gd name="connsiteY1" fmla="*/ 0 h 55230"/>
                  <a:gd name="connsiteX2" fmla="*/ 11727 w 36032"/>
                  <a:gd name="connsiteY2" fmla="*/ 0 h 55230"/>
                  <a:gd name="connsiteX3" fmla="*/ 0 w 36032"/>
                  <a:gd name="connsiteY3" fmla="*/ 34578 h 55230"/>
                  <a:gd name="connsiteX4" fmla="*/ 22603 w 36032"/>
                  <a:gd name="connsiteY4" fmla="*/ 28316 h 55230"/>
                  <a:gd name="connsiteX5" fmla="*/ 15605 w 36032"/>
                  <a:gd name="connsiteY5" fmla="*/ 44390 h 55230"/>
                  <a:gd name="connsiteX6" fmla="*/ 12768 w 36032"/>
                  <a:gd name="connsiteY6" fmla="*/ 40372 h 55230"/>
                  <a:gd name="connsiteX7" fmla="*/ 12106 w 36032"/>
                  <a:gd name="connsiteY7" fmla="*/ 55231 h 55230"/>
                  <a:gd name="connsiteX8" fmla="*/ 23076 w 36032"/>
                  <a:gd name="connsiteY8" fmla="*/ 45044 h 55230"/>
                  <a:gd name="connsiteX9" fmla="*/ 18158 w 36032"/>
                  <a:gd name="connsiteY9" fmla="*/ 45512 h 55230"/>
                  <a:gd name="connsiteX10" fmla="*/ 36033 w 36032"/>
                  <a:gd name="connsiteY10" fmla="*/ 18317 h 55230"/>
                  <a:gd name="connsiteX11" fmla="*/ 9552 w 36032"/>
                  <a:gd name="connsiteY11" fmla="*/ 25886 h 55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032" h="55230">
                    <a:moveTo>
                      <a:pt x="9552" y="25886"/>
                    </a:moveTo>
                    <a:lnTo>
                      <a:pt x="27899" y="0"/>
                    </a:lnTo>
                    <a:lnTo>
                      <a:pt x="11727" y="0"/>
                    </a:lnTo>
                    <a:lnTo>
                      <a:pt x="0" y="34578"/>
                    </a:lnTo>
                    <a:lnTo>
                      <a:pt x="22603" y="28316"/>
                    </a:lnTo>
                    <a:lnTo>
                      <a:pt x="15605" y="44390"/>
                    </a:lnTo>
                    <a:lnTo>
                      <a:pt x="12768" y="40372"/>
                    </a:lnTo>
                    <a:lnTo>
                      <a:pt x="12106" y="55231"/>
                    </a:lnTo>
                    <a:lnTo>
                      <a:pt x="23076" y="45044"/>
                    </a:lnTo>
                    <a:lnTo>
                      <a:pt x="18158" y="45512"/>
                    </a:lnTo>
                    <a:lnTo>
                      <a:pt x="36033" y="18317"/>
                    </a:lnTo>
                    <a:lnTo>
                      <a:pt x="9552" y="25886"/>
                    </a:lnTo>
                    <a:close/>
                  </a:path>
                </a:pathLst>
              </a:custGeom>
              <a:grpFill/>
              <a:ln w="9424"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27C98EE5-5ADD-5FCD-0BB1-E1DD325E2743}"/>
                  </a:ext>
                </a:extLst>
              </p:cNvPr>
              <p:cNvSpPr/>
              <p:nvPr/>
            </p:nvSpPr>
            <p:spPr>
              <a:xfrm>
                <a:off x="6114914" y="3338631"/>
                <a:ext cx="426058" cy="280078"/>
              </a:xfrm>
              <a:custGeom>
                <a:avLst/>
                <a:gdLst>
                  <a:gd name="connsiteX0" fmla="*/ 398253 w 426058"/>
                  <a:gd name="connsiteY0" fmla="*/ 0 h 280078"/>
                  <a:gd name="connsiteX1" fmla="*/ 0 w 426058"/>
                  <a:gd name="connsiteY1" fmla="*/ 0 h 280078"/>
                  <a:gd name="connsiteX2" fmla="*/ 0 w 426058"/>
                  <a:gd name="connsiteY2" fmla="*/ 10373 h 280078"/>
                  <a:gd name="connsiteX3" fmla="*/ 398253 w 426058"/>
                  <a:gd name="connsiteY3" fmla="*/ 10373 h 280078"/>
                  <a:gd name="connsiteX4" fmla="*/ 415560 w 426058"/>
                  <a:gd name="connsiteY4" fmla="*/ 27847 h 280078"/>
                  <a:gd name="connsiteX5" fmla="*/ 415560 w 426058"/>
                  <a:gd name="connsiteY5" fmla="*/ 27849 h 280078"/>
                  <a:gd name="connsiteX6" fmla="*/ 415560 w 426058"/>
                  <a:gd name="connsiteY6" fmla="*/ 253911 h 280078"/>
                  <a:gd name="connsiteX7" fmla="*/ 398726 w 426058"/>
                  <a:gd name="connsiteY7" fmla="*/ 270546 h 280078"/>
                  <a:gd name="connsiteX8" fmla="*/ 345481 w 426058"/>
                  <a:gd name="connsiteY8" fmla="*/ 270546 h 280078"/>
                  <a:gd name="connsiteX9" fmla="*/ 328646 w 426058"/>
                  <a:gd name="connsiteY9" fmla="*/ 253911 h 280078"/>
                  <a:gd name="connsiteX10" fmla="*/ 328646 w 426058"/>
                  <a:gd name="connsiteY10" fmla="*/ 170551 h 280078"/>
                  <a:gd name="connsiteX11" fmla="*/ 301409 w 426058"/>
                  <a:gd name="connsiteY11" fmla="*/ 143637 h 280078"/>
                  <a:gd name="connsiteX12" fmla="*/ 249866 w 426058"/>
                  <a:gd name="connsiteY12" fmla="*/ 143637 h 280078"/>
                  <a:gd name="connsiteX13" fmla="*/ 238551 w 426058"/>
                  <a:gd name="connsiteY13" fmla="*/ 142549 h 280078"/>
                  <a:gd name="connsiteX14" fmla="*/ 237450 w 426058"/>
                  <a:gd name="connsiteY14" fmla="*/ 153730 h 280078"/>
                  <a:gd name="connsiteX15" fmla="*/ 243718 w 426058"/>
                  <a:gd name="connsiteY15" fmla="*/ 156627 h 280078"/>
                  <a:gd name="connsiteX16" fmla="*/ 249582 w 426058"/>
                  <a:gd name="connsiteY16" fmla="*/ 154010 h 280078"/>
                  <a:gd name="connsiteX17" fmla="*/ 301125 w 426058"/>
                  <a:gd name="connsiteY17" fmla="*/ 154010 h 280078"/>
                  <a:gd name="connsiteX18" fmla="*/ 317959 w 426058"/>
                  <a:gd name="connsiteY18" fmla="*/ 169804 h 280078"/>
                  <a:gd name="connsiteX19" fmla="*/ 317959 w 426058"/>
                  <a:gd name="connsiteY19" fmla="*/ 253257 h 280078"/>
                  <a:gd name="connsiteX20" fmla="*/ 345291 w 426058"/>
                  <a:gd name="connsiteY20" fmla="*/ 280078 h 280078"/>
                  <a:gd name="connsiteX21" fmla="*/ 398537 w 426058"/>
                  <a:gd name="connsiteY21" fmla="*/ 280078 h 280078"/>
                  <a:gd name="connsiteX22" fmla="*/ 426058 w 426058"/>
                  <a:gd name="connsiteY22" fmla="*/ 253911 h 280078"/>
                  <a:gd name="connsiteX23" fmla="*/ 426058 w 426058"/>
                  <a:gd name="connsiteY23" fmla="*/ 27849 h 280078"/>
                  <a:gd name="connsiteX24" fmla="*/ 398253 w 426058"/>
                  <a:gd name="connsiteY24" fmla="*/ 0 h 280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6058" h="280078">
                    <a:moveTo>
                      <a:pt x="398253" y="0"/>
                    </a:moveTo>
                    <a:lnTo>
                      <a:pt x="0" y="0"/>
                    </a:lnTo>
                    <a:lnTo>
                      <a:pt x="0" y="10373"/>
                    </a:lnTo>
                    <a:lnTo>
                      <a:pt x="398253" y="10373"/>
                    </a:lnTo>
                    <a:cubicBezTo>
                      <a:pt x="407916" y="10476"/>
                      <a:pt x="415664" y="18299"/>
                      <a:pt x="415560" y="27847"/>
                    </a:cubicBezTo>
                    <a:cubicBezTo>
                      <a:pt x="415560" y="27848"/>
                      <a:pt x="415560" y="27848"/>
                      <a:pt x="415560" y="27849"/>
                    </a:cubicBezTo>
                    <a:lnTo>
                      <a:pt x="415560" y="253911"/>
                    </a:lnTo>
                    <a:cubicBezTo>
                      <a:pt x="415560" y="263099"/>
                      <a:pt x="408024" y="270546"/>
                      <a:pt x="398726" y="270546"/>
                    </a:cubicBezTo>
                    <a:lnTo>
                      <a:pt x="345481" y="270546"/>
                    </a:lnTo>
                    <a:cubicBezTo>
                      <a:pt x="336205" y="270495"/>
                      <a:pt x="328698" y="263077"/>
                      <a:pt x="328646" y="253911"/>
                    </a:cubicBezTo>
                    <a:lnTo>
                      <a:pt x="328646" y="170551"/>
                    </a:lnTo>
                    <a:cubicBezTo>
                      <a:pt x="328594" y="155708"/>
                      <a:pt x="316430" y="143688"/>
                      <a:pt x="301409" y="143637"/>
                    </a:cubicBezTo>
                    <a:lnTo>
                      <a:pt x="249866" y="143637"/>
                    </a:lnTo>
                    <a:cubicBezTo>
                      <a:pt x="247045" y="140249"/>
                      <a:pt x="241979" y="139762"/>
                      <a:pt x="238551" y="142549"/>
                    </a:cubicBezTo>
                    <a:cubicBezTo>
                      <a:pt x="235122" y="145337"/>
                      <a:pt x="234629" y="150342"/>
                      <a:pt x="237450" y="153730"/>
                    </a:cubicBezTo>
                    <a:cubicBezTo>
                      <a:pt x="238991" y="155580"/>
                      <a:pt x="241294" y="156645"/>
                      <a:pt x="243718" y="156627"/>
                    </a:cubicBezTo>
                    <a:cubicBezTo>
                      <a:pt x="245965" y="156634"/>
                      <a:pt x="248103" y="155680"/>
                      <a:pt x="249582" y="154010"/>
                    </a:cubicBezTo>
                    <a:lnTo>
                      <a:pt x="301125" y="154010"/>
                    </a:lnTo>
                    <a:cubicBezTo>
                      <a:pt x="310080" y="154046"/>
                      <a:pt x="317459" y="160968"/>
                      <a:pt x="317959" y="169804"/>
                    </a:cubicBezTo>
                    <a:lnTo>
                      <a:pt x="317959" y="253257"/>
                    </a:lnTo>
                    <a:cubicBezTo>
                      <a:pt x="318063" y="268100"/>
                      <a:pt x="330270" y="280078"/>
                      <a:pt x="345291" y="280078"/>
                    </a:cubicBezTo>
                    <a:lnTo>
                      <a:pt x="398537" y="280078"/>
                    </a:lnTo>
                    <a:cubicBezTo>
                      <a:pt x="413379" y="280187"/>
                      <a:pt x="425596" y="268570"/>
                      <a:pt x="426058" y="253911"/>
                    </a:cubicBezTo>
                    <a:lnTo>
                      <a:pt x="426058" y="27849"/>
                    </a:lnTo>
                    <a:cubicBezTo>
                      <a:pt x="425959" y="12654"/>
                      <a:pt x="413627" y="304"/>
                      <a:pt x="398253" y="0"/>
                    </a:cubicBezTo>
                    <a:close/>
                  </a:path>
                </a:pathLst>
              </a:custGeom>
              <a:grpFill/>
              <a:ln w="9424"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46162F8B-BF84-4CD1-00E4-B57FBBB03066}"/>
                  </a:ext>
                </a:extLst>
              </p:cNvPr>
              <p:cNvSpPr/>
              <p:nvPr/>
            </p:nvSpPr>
            <p:spPr>
              <a:xfrm>
                <a:off x="6006437" y="3204152"/>
                <a:ext cx="32817" cy="127376"/>
              </a:xfrm>
              <a:custGeom>
                <a:avLst/>
                <a:gdLst>
                  <a:gd name="connsiteX0" fmla="*/ 32817 w 32817"/>
                  <a:gd name="connsiteY0" fmla="*/ 127376 h 127376"/>
                  <a:gd name="connsiteX1" fmla="*/ 32817 w 32817"/>
                  <a:gd name="connsiteY1" fmla="*/ 0 h 127376"/>
                  <a:gd name="connsiteX2" fmla="*/ 0 w 32817"/>
                  <a:gd name="connsiteY2" fmla="*/ 0 h 127376"/>
                  <a:gd name="connsiteX3" fmla="*/ 0 w 32817"/>
                  <a:gd name="connsiteY3" fmla="*/ 94481 h 127376"/>
                  <a:gd name="connsiteX4" fmla="*/ 32817 w 32817"/>
                  <a:gd name="connsiteY4" fmla="*/ 127376 h 127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17" h="127376">
                    <a:moveTo>
                      <a:pt x="32817" y="127376"/>
                    </a:moveTo>
                    <a:lnTo>
                      <a:pt x="32817" y="0"/>
                    </a:lnTo>
                    <a:lnTo>
                      <a:pt x="0" y="0"/>
                    </a:lnTo>
                    <a:lnTo>
                      <a:pt x="0" y="94481"/>
                    </a:lnTo>
                    <a:cubicBezTo>
                      <a:pt x="0" y="94481"/>
                      <a:pt x="19293" y="121489"/>
                      <a:pt x="32817" y="127376"/>
                    </a:cubicBezTo>
                    <a:close/>
                  </a:path>
                </a:pathLst>
              </a:custGeom>
              <a:grpFill/>
              <a:ln w="9424"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7A98CA8F-A61A-194D-CD2A-9ACCA66FFA55}"/>
                  </a:ext>
                </a:extLst>
              </p:cNvPr>
              <p:cNvSpPr/>
              <p:nvPr/>
            </p:nvSpPr>
            <p:spPr>
              <a:xfrm>
                <a:off x="6069897" y="3204152"/>
                <a:ext cx="32817" cy="127376"/>
              </a:xfrm>
              <a:custGeom>
                <a:avLst/>
                <a:gdLst>
                  <a:gd name="connsiteX0" fmla="*/ 0 w 32817"/>
                  <a:gd name="connsiteY0" fmla="*/ 0 h 127376"/>
                  <a:gd name="connsiteX1" fmla="*/ 0 w 32817"/>
                  <a:gd name="connsiteY1" fmla="*/ 127376 h 127376"/>
                  <a:gd name="connsiteX2" fmla="*/ 19482 w 32817"/>
                  <a:gd name="connsiteY2" fmla="*/ 112984 h 127376"/>
                  <a:gd name="connsiteX3" fmla="*/ 32817 w 32817"/>
                  <a:gd name="connsiteY3" fmla="*/ 94294 h 127376"/>
                  <a:gd name="connsiteX4" fmla="*/ 32817 w 32817"/>
                  <a:gd name="connsiteY4" fmla="*/ 0 h 127376"/>
                  <a:gd name="connsiteX5" fmla="*/ 0 w 32817"/>
                  <a:gd name="connsiteY5" fmla="*/ 0 h 12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17" h="127376">
                    <a:moveTo>
                      <a:pt x="0" y="0"/>
                    </a:moveTo>
                    <a:lnTo>
                      <a:pt x="0" y="127376"/>
                    </a:lnTo>
                    <a:cubicBezTo>
                      <a:pt x="7428" y="123956"/>
                      <a:pt x="14060" y="119056"/>
                      <a:pt x="19482" y="112984"/>
                    </a:cubicBezTo>
                    <a:cubicBezTo>
                      <a:pt x="24298" y="107021"/>
                      <a:pt x="28752" y="100780"/>
                      <a:pt x="32817" y="94294"/>
                    </a:cubicBezTo>
                    <a:lnTo>
                      <a:pt x="32817" y="0"/>
                    </a:lnTo>
                    <a:lnTo>
                      <a:pt x="0" y="0"/>
                    </a:lnTo>
                    <a:close/>
                  </a:path>
                </a:pathLst>
              </a:custGeom>
              <a:grpFill/>
              <a:ln w="9424"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40D67524-5B3E-20A6-22B6-0C0DE3970C61}"/>
                  </a:ext>
                </a:extLst>
              </p:cNvPr>
              <p:cNvSpPr/>
              <p:nvPr/>
            </p:nvSpPr>
            <p:spPr>
              <a:xfrm>
                <a:off x="6006437" y="3181350"/>
                <a:ext cx="96276" cy="18129"/>
              </a:xfrm>
              <a:custGeom>
                <a:avLst/>
                <a:gdLst>
                  <a:gd name="connsiteX0" fmla="*/ 63459 w 96276"/>
                  <a:gd name="connsiteY0" fmla="*/ 18130 h 18129"/>
                  <a:gd name="connsiteX1" fmla="*/ 82942 w 96276"/>
                  <a:gd name="connsiteY1" fmla="*/ 18130 h 18129"/>
                  <a:gd name="connsiteX2" fmla="*/ 96277 w 96276"/>
                  <a:gd name="connsiteY2" fmla="*/ 18130 h 18129"/>
                  <a:gd name="connsiteX3" fmla="*/ 96277 w 96276"/>
                  <a:gd name="connsiteY3" fmla="*/ 0 h 18129"/>
                  <a:gd name="connsiteX4" fmla="*/ 82942 w 96276"/>
                  <a:gd name="connsiteY4" fmla="*/ 0 h 18129"/>
                  <a:gd name="connsiteX5" fmla="*/ 63459 w 96276"/>
                  <a:gd name="connsiteY5" fmla="*/ 0 h 18129"/>
                  <a:gd name="connsiteX6" fmla="*/ 45585 w 96276"/>
                  <a:gd name="connsiteY6" fmla="*/ 0 h 18129"/>
                  <a:gd name="connsiteX7" fmla="*/ 32817 w 96276"/>
                  <a:gd name="connsiteY7" fmla="*/ 0 h 18129"/>
                  <a:gd name="connsiteX8" fmla="*/ 0 w 96276"/>
                  <a:gd name="connsiteY8" fmla="*/ 0 h 18129"/>
                  <a:gd name="connsiteX9" fmla="*/ 0 w 96276"/>
                  <a:gd name="connsiteY9" fmla="*/ 18130 h 18129"/>
                  <a:gd name="connsiteX10" fmla="*/ 32817 w 96276"/>
                  <a:gd name="connsiteY10" fmla="*/ 18130 h 18129"/>
                  <a:gd name="connsiteX11" fmla="*/ 63459 w 96276"/>
                  <a:gd name="connsiteY11" fmla="*/ 18130 h 18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276" h="18129">
                    <a:moveTo>
                      <a:pt x="63459" y="18130"/>
                    </a:moveTo>
                    <a:lnTo>
                      <a:pt x="82942" y="18130"/>
                    </a:lnTo>
                    <a:lnTo>
                      <a:pt x="96277" y="18130"/>
                    </a:lnTo>
                    <a:lnTo>
                      <a:pt x="96277" y="0"/>
                    </a:lnTo>
                    <a:lnTo>
                      <a:pt x="82942" y="0"/>
                    </a:lnTo>
                    <a:lnTo>
                      <a:pt x="63459" y="0"/>
                    </a:lnTo>
                    <a:lnTo>
                      <a:pt x="45585" y="0"/>
                    </a:lnTo>
                    <a:lnTo>
                      <a:pt x="32817" y="0"/>
                    </a:lnTo>
                    <a:lnTo>
                      <a:pt x="0" y="0"/>
                    </a:lnTo>
                    <a:lnTo>
                      <a:pt x="0" y="18130"/>
                    </a:lnTo>
                    <a:lnTo>
                      <a:pt x="32817" y="18130"/>
                    </a:lnTo>
                    <a:lnTo>
                      <a:pt x="63459" y="18130"/>
                    </a:lnTo>
                    <a:close/>
                  </a:path>
                </a:pathLst>
              </a:custGeom>
              <a:grpFill/>
              <a:ln w="9424"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066C1634-45A0-8C29-3F99-1FF6D6C20193}"/>
                  </a:ext>
                </a:extLst>
              </p:cNvPr>
              <p:cNvSpPr/>
              <p:nvPr/>
            </p:nvSpPr>
            <p:spPr>
              <a:xfrm>
                <a:off x="6001992" y="3304654"/>
                <a:ext cx="103473" cy="59515"/>
              </a:xfrm>
              <a:custGeom>
                <a:avLst/>
                <a:gdLst>
                  <a:gd name="connsiteX0" fmla="*/ 31304 w 103473"/>
                  <a:gd name="connsiteY0" fmla="*/ 53041 h 59515"/>
                  <a:gd name="connsiteX1" fmla="*/ 73863 w 103473"/>
                  <a:gd name="connsiteY1" fmla="*/ 53041 h 59515"/>
                  <a:gd name="connsiteX2" fmla="*/ 94007 w 103473"/>
                  <a:gd name="connsiteY2" fmla="*/ 33042 h 59515"/>
                  <a:gd name="connsiteX3" fmla="*/ 103464 w 103473"/>
                  <a:gd name="connsiteY3" fmla="*/ 15473 h 59515"/>
                  <a:gd name="connsiteX4" fmla="*/ 103464 w 103473"/>
                  <a:gd name="connsiteY4" fmla="*/ 14725 h 59515"/>
                  <a:gd name="connsiteX5" fmla="*/ 103464 w 103473"/>
                  <a:gd name="connsiteY5" fmla="*/ 2576 h 59515"/>
                  <a:gd name="connsiteX6" fmla="*/ 101581 w 103473"/>
                  <a:gd name="connsiteY6" fmla="*/ 342 h 59515"/>
                  <a:gd name="connsiteX7" fmla="*/ 99871 w 103473"/>
                  <a:gd name="connsiteY7" fmla="*/ 988 h 59515"/>
                  <a:gd name="connsiteX8" fmla="*/ 99303 w 103473"/>
                  <a:gd name="connsiteY8" fmla="*/ 988 h 59515"/>
                  <a:gd name="connsiteX9" fmla="*/ 86536 w 103473"/>
                  <a:gd name="connsiteY9" fmla="*/ 19024 h 59515"/>
                  <a:gd name="connsiteX10" fmla="*/ 67053 w 103473"/>
                  <a:gd name="connsiteY10" fmla="*/ 33416 h 59515"/>
                  <a:gd name="connsiteX11" fmla="*/ 36411 w 103473"/>
                  <a:gd name="connsiteY11" fmla="*/ 33416 h 59515"/>
                  <a:gd name="connsiteX12" fmla="*/ 4161 w 103473"/>
                  <a:gd name="connsiteY12" fmla="*/ 1081 h 59515"/>
                  <a:gd name="connsiteX13" fmla="*/ 3594 w 103473"/>
                  <a:gd name="connsiteY13" fmla="*/ 521 h 59515"/>
                  <a:gd name="connsiteX14" fmla="*/ 526 w 103473"/>
                  <a:gd name="connsiteY14" fmla="*/ 748 h 59515"/>
                  <a:gd name="connsiteX15" fmla="*/ 0 w 103473"/>
                  <a:gd name="connsiteY15" fmla="*/ 2109 h 59515"/>
                  <a:gd name="connsiteX16" fmla="*/ 0 w 103473"/>
                  <a:gd name="connsiteY16" fmla="*/ 14258 h 59515"/>
                  <a:gd name="connsiteX17" fmla="*/ 0 w 103473"/>
                  <a:gd name="connsiteY17" fmla="*/ 15006 h 59515"/>
                  <a:gd name="connsiteX18" fmla="*/ 31304 w 103473"/>
                  <a:gd name="connsiteY18" fmla="*/ 53041 h 5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3473" h="59515">
                    <a:moveTo>
                      <a:pt x="31304" y="53041"/>
                    </a:moveTo>
                    <a:cubicBezTo>
                      <a:pt x="44145" y="61673"/>
                      <a:pt x="61021" y="61673"/>
                      <a:pt x="73863" y="53041"/>
                    </a:cubicBezTo>
                    <a:cubicBezTo>
                      <a:pt x="81860" y="47769"/>
                      <a:pt x="88709" y="40970"/>
                      <a:pt x="94007" y="33042"/>
                    </a:cubicBezTo>
                    <a:cubicBezTo>
                      <a:pt x="97827" y="27561"/>
                      <a:pt x="101000" y="21666"/>
                      <a:pt x="103464" y="15473"/>
                    </a:cubicBezTo>
                    <a:lnTo>
                      <a:pt x="103464" y="14725"/>
                    </a:lnTo>
                    <a:lnTo>
                      <a:pt x="103464" y="2576"/>
                    </a:lnTo>
                    <a:cubicBezTo>
                      <a:pt x="103569" y="1446"/>
                      <a:pt x="102726" y="446"/>
                      <a:pt x="101581" y="342"/>
                    </a:cubicBezTo>
                    <a:cubicBezTo>
                      <a:pt x="100941" y="285"/>
                      <a:pt x="100309" y="523"/>
                      <a:pt x="99871" y="988"/>
                    </a:cubicBezTo>
                    <a:cubicBezTo>
                      <a:pt x="99871" y="988"/>
                      <a:pt x="99398" y="988"/>
                      <a:pt x="99303" y="988"/>
                    </a:cubicBezTo>
                    <a:cubicBezTo>
                      <a:pt x="95826" y="7503"/>
                      <a:pt x="91537" y="13562"/>
                      <a:pt x="86536" y="19024"/>
                    </a:cubicBezTo>
                    <a:cubicBezTo>
                      <a:pt x="81089" y="25069"/>
                      <a:pt x="74462" y="29964"/>
                      <a:pt x="67053" y="33416"/>
                    </a:cubicBezTo>
                    <a:cubicBezTo>
                      <a:pt x="57345" y="37908"/>
                      <a:pt x="46119" y="37908"/>
                      <a:pt x="36411" y="33416"/>
                    </a:cubicBezTo>
                    <a:cubicBezTo>
                      <a:pt x="22420" y="26348"/>
                      <a:pt x="11110" y="15008"/>
                      <a:pt x="4161" y="1081"/>
                    </a:cubicBezTo>
                    <a:cubicBezTo>
                      <a:pt x="4161" y="1081"/>
                      <a:pt x="4161" y="1081"/>
                      <a:pt x="3594" y="521"/>
                    </a:cubicBezTo>
                    <a:cubicBezTo>
                      <a:pt x="2683" y="-254"/>
                      <a:pt x="1310" y="-152"/>
                      <a:pt x="526" y="748"/>
                    </a:cubicBezTo>
                    <a:cubicBezTo>
                      <a:pt x="196" y="1127"/>
                      <a:pt x="9" y="1608"/>
                      <a:pt x="0" y="2109"/>
                    </a:cubicBezTo>
                    <a:lnTo>
                      <a:pt x="0" y="14258"/>
                    </a:lnTo>
                    <a:lnTo>
                      <a:pt x="0" y="15006"/>
                    </a:lnTo>
                    <a:cubicBezTo>
                      <a:pt x="6214" y="30571"/>
                      <a:pt x="17149" y="43856"/>
                      <a:pt x="31304" y="53041"/>
                    </a:cubicBezTo>
                    <a:close/>
                  </a:path>
                </a:pathLst>
              </a:custGeom>
              <a:grpFill/>
              <a:ln w="9424"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9AAE81A8-6479-1B6E-6D90-F669CE779BDC}"/>
                  </a:ext>
                </a:extLst>
              </p:cNvPr>
              <p:cNvSpPr/>
              <p:nvPr/>
            </p:nvSpPr>
            <p:spPr>
              <a:xfrm>
                <a:off x="6042376" y="3254430"/>
                <a:ext cx="24400" cy="24110"/>
              </a:xfrm>
              <a:custGeom>
                <a:avLst/>
                <a:gdLst>
                  <a:gd name="connsiteX0" fmla="*/ 0 w 24400"/>
                  <a:gd name="connsiteY0" fmla="*/ 12055 h 24110"/>
                  <a:gd name="connsiteX1" fmla="*/ 12200 w 24400"/>
                  <a:gd name="connsiteY1" fmla="*/ 24111 h 24110"/>
                  <a:gd name="connsiteX2" fmla="*/ 24400 w 24400"/>
                  <a:gd name="connsiteY2" fmla="*/ 12055 h 24110"/>
                  <a:gd name="connsiteX3" fmla="*/ 12200 w 24400"/>
                  <a:gd name="connsiteY3" fmla="*/ 0 h 24110"/>
                  <a:gd name="connsiteX4" fmla="*/ 0 w 24400"/>
                  <a:gd name="connsiteY4" fmla="*/ 12055 h 24110"/>
                  <a:gd name="connsiteX5" fmla="*/ 18915 w 24400"/>
                  <a:gd name="connsiteY5" fmla="*/ 12055 h 24110"/>
                  <a:gd name="connsiteX6" fmla="*/ 11728 w 24400"/>
                  <a:gd name="connsiteY6" fmla="*/ 18970 h 24110"/>
                  <a:gd name="connsiteX7" fmla="*/ 4730 w 24400"/>
                  <a:gd name="connsiteY7" fmla="*/ 11869 h 24110"/>
                  <a:gd name="connsiteX8" fmla="*/ 11822 w 24400"/>
                  <a:gd name="connsiteY8" fmla="*/ 4953 h 24110"/>
                  <a:gd name="connsiteX9" fmla="*/ 19288 w 24400"/>
                  <a:gd name="connsiteY9" fmla="*/ 11770 h 24110"/>
                  <a:gd name="connsiteX10" fmla="*/ 19293 w 24400"/>
                  <a:gd name="connsiteY10" fmla="*/ 12055 h 2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00" h="24110">
                    <a:moveTo>
                      <a:pt x="0" y="12055"/>
                    </a:moveTo>
                    <a:cubicBezTo>
                      <a:pt x="0" y="18713"/>
                      <a:pt x="5463" y="24111"/>
                      <a:pt x="12200" y="24111"/>
                    </a:cubicBezTo>
                    <a:cubicBezTo>
                      <a:pt x="18939" y="24111"/>
                      <a:pt x="24400" y="18713"/>
                      <a:pt x="24400" y="12055"/>
                    </a:cubicBezTo>
                    <a:cubicBezTo>
                      <a:pt x="24400" y="5397"/>
                      <a:pt x="18939" y="0"/>
                      <a:pt x="12200" y="0"/>
                    </a:cubicBezTo>
                    <a:cubicBezTo>
                      <a:pt x="5463" y="0"/>
                      <a:pt x="0" y="5397"/>
                      <a:pt x="0" y="12055"/>
                    </a:cubicBezTo>
                    <a:close/>
                    <a:moveTo>
                      <a:pt x="18915" y="12055"/>
                    </a:moveTo>
                    <a:cubicBezTo>
                      <a:pt x="18863" y="15926"/>
                      <a:pt x="15644" y="19022"/>
                      <a:pt x="11728" y="18970"/>
                    </a:cubicBezTo>
                    <a:cubicBezTo>
                      <a:pt x="7811" y="18919"/>
                      <a:pt x="4678" y="15739"/>
                      <a:pt x="4730" y="11869"/>
                    </a:cubicBezTo>
                    <a:cubicBezTo>
                      <a:pt x="4782" y="8035"/>
                      <a:pt x="7941" y="4953"/>
                      <a:pt x="11822" y="4953"/>
                    </a:cubicBezTo>
                    <a:cubicBezTo>
                      <a:pt x="15788" y="4798"/>
                      <a:pt x="19130" y="7850"/>
                      <a:pt x="19288" y="11770"/>
                    </a:cubicBezTo>
                    <a:cubicBezTo>
                      <a:pt x="19291" y="11865"/>
                      <a:pt x="19293" y="11960"/>
                      <a:pt x="19293" y="12055"/>
                    </a:cubicBezTo>
                    <a:close/>
                  </a:path>
                </a:pathLst>
              </a:custGeom>
              <a:grpFill/>
              <a:ln w="9424"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79F3EEA2-F4A7-4D89-2869-E4EFCDBDA505}"/>
                  </a:ext>
                </a:extLst>
              </p:cNvPr>
              <p:cNvSpPr/>
              <p:nvPr/>
            </p:nvSpPr>
            <p:spPr>
              <a:xfrm>
                <a:off x="6075855" y="3333210"/>
                <a:ext cx="30169" cy="68220"/>
              </a:xfrm>
              <a:custGeom>
                <a:avLst/>
                <a:gdLst>
                  <a:gd name="connsiteX0" fmla="*/ 0 w 30169"/>
                  <a:gd name="connsiteY0" fmla="*/ 30372 h 68220"/>
                  <a:gd name="connsiteX1" fmla="*/ 0 w 30169"/>
                  <a:gd name="connsiteY1" fmla="*/ 68221 h 68220"/>
                  <a:gd name="connsiteX2" fmla="*/ 30169 w 30169"/>
                  <a:gd name="connsiteY2" fmla="*/ 67379 h 68220"/>
                  <a:gd name="connsiteX3" fmla="*/ 30169 w 30169"/>
                  <a:gd name="connsiteY3" fmla="*/ 0 h 68220"/>
                  <a:gd name="connsiteX4" fmla="*/ 20712 w 30169"/>
                  <a:gd name="connsiteY4" fmla="*/ 14859 h 68220"/>
                  <a:gd name="connsiteX5" fmla="*/ 0 w 30169"/>
                  <a:gd name="connsiteY5" fmla="*/ 30372 h 68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69" h="68220">
                    <a:moveTo>
                      <a:pt x="0" y="30372"/>
                    </a:moveTo>
                    <a:lnTo>
                      <a:pt x="0" y="68221"/>
                    </a:lnTo>
                    <a:cubicBezTo>
                      <a:pt x="8228" y="67379"/>
                      <a:pt x="28372" y="67193"/>
                      <a:pt x="30169" y="67379"/>
                    </a:cubicBezTo>
                    <a:lnTo>
                      <a:pt x="30169" y="0"/>
                    </a:lnTo>
                    <a:cubicBezTo>
                      <a:pt x="27870" y="5436"/>
                      <a:pt x="24674" y="10456"/>
                      <a:pt x="20712" y="14859"/>
                    </a:cubicBezTo>
                    <a:cubicBezTo>
                      <a:pt x="14501" y="20876"/>
                      <a:pt x="7541" y="26089"/>
                      <a:pt x="0" y="30372"/>
                    </a:cubicBezTo>
                    <a:close/>
                  </a:path>
                </a:pathLst>
              </a:custGeom>
              <a:grpFill/>
              <a:ln w="9424"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F603833F-3022-BB76-16D1-89A4C85078CE}"/>
                  </a:ext>
                </a:extLst>
              </p:cNvPr>
              <p:cNvSpPr/>
              <p:nvPr/>
            </p:nvSpPr>
            <p:spPr>
              <a:xfrm>
                <a:off x="6003127" y="3334612"/>
                <a:ext cx="30169" cy="84761"/>
              </a:xfrm>
              <a:custGeom>
                <a:avLst/>
                <a:gdLst>
                  <a:gd name="connsiteX0" fmla="*/ 0 w 30169"/>
                  <a:gd name="connsiteY0" fmla="*/ 0 h 84761"/>
                  <a:gd name="connsiteX1" fmla="*/ 0 w 30169"/>
                  <a:gd name="connsiteY1" fmla="*/ 84762 h 84761"/>
                  <a:gd name="connsiteX2" fmla="*/ 30169 w 30169"/>
                  <a:gd name="connsiteY2" fmla="*/ 74575 h 84761"/>
                  <a:gd name="connsiteX3" fmla="*/ 30169 w 30169"/>
                  <a:gd name="connsiteY3" fmla="*/ 30653 h 84761"/>
                  <a:gd name="connsiteX4" fmla="*/ 0 w 30169"/>
                  <a:gd name="connsiteY4" fmla="*/ 0 h 84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69" h="84761">
                    <a:moveTo>
                      <a:pt x="0" y="0"/>
                    </a:moveTo>
                    <a:lnTo>
                      <a:pt x="0" y="84762"/>
                    </a:lnTo>
                    <a:cubicBezTo>
                      <a:pt x="9850" y="80796"/>
                      <a:pt x="19923" y="77395"/>
                      <a:pt x="30169" y="74575"/>
                    </a:cubicBezTo>
                    <a:lnTo>
                      <a:pt x="30169" y="30653"/>
                    </a:lnTo>
                    <a:cubicBezTo>
                      <a:pt x="17505" y="23303"/>
                      <a:pt x="7083" y="12713"/>
                      <a:pt x="0" y="0"/>
                    </a:cubicBezTo>
                    <a:close/>
                  </a:path>
                </a:pathLst>
              </a:custGeom>
              <a:grpFill/>
              <a:ln w="9424" cap="flat">
                <a:noFill/>
                <a:prstDash val="solid"/>
                <a:miter/>
              </a:ln>
            </p:spPr>
            <p:txBody>
              <a:bodyPr rtlCol="0" anchor="ctr"/>
              <a:lstStyle/>
              <a:p>
                <a:endParaRPr lang="en-US"/>
              </a:p>
            </p:txBody>
          </p:sp>
        </p:grpSp>
      </p:grpSp>
      <p:grpSp>
        <p:nvGrpSpPr>
          <p:cNvPr id="80" name="Group 79">
            <a:extLst>
              <a:ext uri="{FF2B5EF4-FFF2-40B4-BE49-F238E27FC236}">
                <a16:creationId xmlns:a16="http://schemas.microsoft.com/office/drawing/2014/main" id="{B801177F-B8C8-5801-4D4A-BE5DD3EFBF68}"/>
              </a:ext>
            </a:extLst>
          </p:cNvPr>
          <p:cNvGrpSpPr/>
          <p:nvPr/>
        </p:nvGrpSpPr>
        <p:grpSpPr>
          <a:xfrm>
            <a:off x="684201" y="1512123"/>
            <a:ext cx="777240" cy="777240"/>
            <a:chOff x="6461935" y="4887282"/>
            <a:chExt cx="777240" cy="777240"/>
          </a:xfrm>
        </p:grpSpPr>
        <p:sp>
          <p:nvSpPr>
            <p:cNvPr id="81" name="Oval 80">
              <a:extLst>
                <a:ext uri="{FF2B5EF4-FFF2-40B4-BE49-F238E27FC236}">
                  <a16:creationId xmlns:a16="http://schemas.microsoft.com/office/drawing/2014/main" id="{DB20D9DB-60DB-38FA-12C1-A8DB6CD60D18}"/>
                </a:ext>
              </a:extLst>
            </p:cNvPr>
            <p:cNvSpPr>
              <a:spLocks noChangeAspect="1"/>
            </p:cNvSpPr>
            <p:nvPr/>
          </p:nvSpPr>
          <p:spPr>
            <a:xfrm>
              <a:off x="6461935" y="4887282"/>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2" name="Oval 81">
              <a:extLst>
                <a:ext uri="{FF2B5EF4-FFF2-40B4-BE49-F238E27FC236}">
                  <a16:creationId xmlns:a16="http://schemas.microsoft.com/office/drawing/2014/main" id="{61D23773-5684-7694-A2D7-2D4371BB2F98}"/>
                </a:ext>
              </a:extLst>
            </p:cNvPr>
            <p:cNvSpPr/>
            <p:nvPr/>
          </p:nvSpPr>
          <p:spPr>
            <a:xfrm>
              <a:off x="6526705" y="4952052"/>
              <a:ext cx="647700" cy="6477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83" name="Graphic 82">
              <a:extLst>
                <a:ext uri="{FF2B5EF4-FFF2-40B4-BE49-F238E27FC236}">
                  <a16:creationId xmlns:a16="http://schemas.microsoft.com/office/drawing/2014/main" id="{9396590F-C441-0309-31CE-51C7D63497B7}"/>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626469" y="5071637"/>
              <a:ext cx="417040" cy="411480"/>
            </a:xfrm>
            <a:prstGeom prst="rect">
              <a:avLst/>
            </a:prstGeom>
          </p:spPr>
        </p:pic>
      </p:grpSp>
      <p:sp>
        <p:nvSpPr>
          <p:cNvPr id="84" name="Rounded Rectangle 83">
            <a:extLst>
              <a:ext uri="{FF2B5EF4-FFF2-40B4-BE49-F238E27FC236}">
                <a16:creationId xmlns:a16="http://schemas.microsoft.com/office/drawing/2014/main" id="{2AD92B47-961F-F454-9541-DCDD7939EB48}"/>
              </a:ext>
            </a:extLst>
          </p:cNvPr>
          <p:cNvSpPr/>
          <p:nvPr/>
        </p:nvSpPr>
        <p:spPr>
          <a:xfrm>
            <a:off x="6117577" y="598087"/>
            <a:ext cx="5614462" cy="1421894"/>
          </a:xfrm>
          <a:prstGeom prst="roundRect">
            <a:avLst>
              <a:gd name="adj" fmla="val 0"/>
            </a:avLst>
          </a:prstGeom>
          <a:solidFill>
            <a:srgbClr val="EFF0F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80160" rtlCol="0" anchor="ct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chemeClr val="accent6">
                    <a:lumMod val="75000"/>
                  </a:schemeClr>
                </a:solidFill>
                <a:effectLst/>
                <a:uLnTx/>
                <a:uFillTx/>
                <a:latin typeface="Arial" panose="020B0604020202020204"/>
                <a:ea typeface="+mn-ea"/>
                <a:cs typeface="+mn-cs"/>
              </a:rPr>
              <a:t>OPERATIONAL TECHNOLOGY</a:t>
            </a:r>
            <a:br>
              <a:rPr kumimoji="0" lang="en-US" sz="1400" b="1" i="0" u="none" strike="noStrike" kern="1200" cap="none" spc="0" normalizeH="0" baseline="0" noProof="0">
                <a:ln>
                  <a:noFill/>
                </a:ln>
                <a:solidFill>
                  <a:schemeClr val="accent6">
                    <a:lumMod val="75000"/>
                  </a:schemeClr>
                </a:solidFill>
                <a:effectLst/>
                <a:uLnTx/>
                <a:uFillTx/>
                <a:latin typeface="Arial" panose="020B0604020202020204"/>
                <a:ea typeface="+mn-ea"/>
                <a:cs typeface="+mn-cs"/>
              </a:rPr>
            </a:br>
            <a:r>
              <a:rPr kumimoji="0" lang="en-US" sz="1400" b="1" i="0" u="none" strike="noStrike" kern="1200" cap="none" spc="0" normalizeH="0" baseline="0" noProof="0">
                <a:ln>
                  <a:noFill/>
                </a:ln>
                <a:solidFill>
                  <a:schemeClr val="accent6">
                    <a:lumMod val="75000"/>
                  </a:schemeClr>
                </a:solidFill>
                <a:effectLst/>
                <a:uLnTx/>
                <a:uFillTx/>
                <a:latin typeface="Arial" panose="020B0604020202020204"/>
                <a:ea typeface="+mn-ea"/>
                <a:cs typeface="+mn-cs"/>
              </a:rPr>
              <a:t>AND AI ENABLEMENT</a:t>
            </a:r>
          </a:p>
          <a:p>
            <a:pPr marL="0" marR="0" lvl="0" indent="0" algn="l" defTabSz="914400" rtl="0" eaLnBrk="1" fontAlgn="auto" latinLnBrk="0" hangingPunct="1">
              <a:lnSpc>
                <a:spcPct val="100000"/>
              </a:lnSpc>
              <a:spcBef>
                <a:spcPts val="0"/>
              </a:spcBef>
              <a:spcAft>
                <a:spcPts val="500"/>
              </a:spcAft>
              <a:buClrTx/>
              <a:buSzTx/>
              <a:buFontTx/>
              <a:buNone/>
              <a:tabLst/>
              <a:defRPr/>
            </a:pPr>
            <a:r>
              <a:rPr lang="en-US" sz="1100">
                <a:solidFill>
                  <a:schemeClr val="accent1">
                    <a:lumMod val="50000"/>
                  </a:schemeClr>
                </a:solidFill>
                <a:cs typeface="Arial"/>
              </a:rPr>
              <a:t>We help you </a:t>
            </a:r>
            <a:r>
              <a:rPr lang="en-US" sz="1100" b="1">
                <a:solidFill>
                  <a:schemeClr val="accent1">
                    <a:lumMod val="50000"/>
                  </a:schemeClr>
                </a:solidFill>
                <a:cs typeface="Arial"/>
              </a:rPr>
              <a:t>transform OT operations </a:t>
            </a:r>
            <a:r>
              <a:rPr lang="en-US" sz="1100">
                <a:solidFill>
                  <a:schemeClr val="accent1">
                    <a:lumMod val="50000"/>
                  </a:schemeClr>
                </a:solidFill>
                <a:cs typeface="Arial"/>
              </a:rPr>
              <a:t>by integrating advanced technologies, streamlining processes, and enhancing efficiency and service delivery. We enable you to transition from compliance-driven frameworks to more </a:t>
            </a:r>
            <a:r>
              <a:rPr lang="en-US" sz="1100" b="1">
                <a:solidFill>
                  <a:schemeClr val="accent1">
                    <a:lumMod val="50000"/>
                  </a:schemeClr>
                </a:solidFill>
                <a:cs typeface="Arial"/>
              </a:rPr>
              <a:t>robust and secure operational models</a:t>
            </a:r>
            <a:r>
              <a:rPr lang="en-US" sz="1100">
                <a:solidFill>
                  <a:schemeClr val="accent1">
                    <a:lumMod val="50000"/>
                  </a:schemeClr>
                </a:solidFill>
                <a:cs typeface="Arial"/>
              </a:rPr>
              <a:t>. </a:t>
            </a:r>
          </a:p>
        </p:txBody>
      </p:sp>
      <p:grpSp>
        <p:nvGrpSpPr>
          <p:cNvPr id="85" name="Group 84">
            <a:extLst>
              <a:ext uri="{FF2B5EF4-FFF2-40B4-BE49-F238E27FC236}">
                <a16:creationId xmlns:a16="http://schemas.microsoft.com/office/drawing/2014/main" id="{B9D5DA0E-68FF-8DA1-C5BF-8D9C43FEC9AF}"/>
              </a:ext>
            </a:extLst>
          </p:cNvPr>
          <p:cNvGrpSpPr/>
          <p:nvPr/>
        </p:nvGrpSpPr>
        <p:grpSpPr>
          <a:xfrm>
            <a:off x="6337488" y="920414"/>
            <a:ext cx="777240" cy="777240"/>
            <a:chOff x="688005" y="1548333"/>
            <a:chExt cx="777240" cy="777240"/>
          </a:xfrm>
        </p:grpSpPr>
        <p:sp>
          <p:nvSpPr>
            <p:cNvPr id="86" name="Oval 85">
              <a:extLst>
                <a:ext uri="{FF2B5EF4-FFF2-40B4-BE49-F238E27FC236}">
                  <a16:creationId xmlns:a16="http://schemas.microsoft.com/office/drawing/2014/main" id="{DEA26BFC-7529-1FD7-D096-10C90A8F921B}"/>
                </a:ext>
              </a:extLst>
            </p:cNvPr>
            <p:cNvSpPr>
              <a:spLocks noChangeAspect="1"/>
            </p:cNvSpPr>
            <p:nvPr/>
          </p:nvSpPr>
          <p:spPr>
            <a:xfrm>
              <a:off x="688005" y="1548333"/>
              <a:ext cx="777240" cy="7772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7" name="Oval 86">
              <a:extLst>
                <a:ext uri="{FF2B5EF4-FFF2-40B4-BE49-F238E27FC236}">
                  <a16:creationId xmlns:a16="http://schemas.microsoft.com/office/drawing/2014/main" id="{6F3172C2-AA22-A217-C095-0FF3D901D6EE}"/>
                </a:ext>
              </a:extLst>
            </p:cNvPr>
            <p:cNvSpPr>
              <a:spLocks noChangeAspect="1"/>
            </p:cNvSpPr>
            <p:nvPr/>
          </p:nvSpPr>
          <p:spPr>
            <a:xfrm>
              <a:off x="752775" y="1613103"/>
              <a:ext cx="647700" cy="6477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88" name="Graphic 412">
            <a:extLst>
              <a:ext uri="{FF2B5EF4-FFF2-40B4-BE49-F238E27FC236}">
                <a16:creationId xmlns:a16="http://schemas.microsoft.com/office/drawing/2014/main" id="{2F752DCC-6563-8AAC-D039-6556911DC57F}"/>
              </a:ext>
            </a:extLst>
          </p:cNvPr>
          <p:cNvSpPr>
            <a:spLocks noChangeAspect="1"/>
          </p:cNvSpPr>
          <p:nvPr/>
        </p:nvSpPr>
        <p:spPr>
          <a:xfrm>
            <a:off x="6487912" y="1068847"/>
            <a:ext cx="480375" cy="480375"/>
          </a:xfrm>
          <a:custGeom>
            <a:avLst/>
            <a:gdLst>
              <a:gd name="connsiteX0" fmla="*/ 172083 w 291226"/>
              <a:gd name="connsiteY0" fmla="*/ 42396 h 291226"/>
              <a:gd name="connsiteX1" fmla="*/ 199873 w 291226"/>
              <a:gd name="connsiteY1" fmla="*/ 53922 h 291226"/>
              <a:gd name="connsiteX2" fmla="*/ 234661 w 291226"/>
              <a:gd name="connsiteY2" fmla="*/ 28733 h 291226"/>
              <a:gd name="connsiteX3" fmla="*/ 262497 w 291226"/>
              <a:gd name="connsiteY3" fmla="*/ 56569 h 291226"/>
              <a:gd name="connsiteX4" fmla="*/ 237308 w 291226"/>
              <a:gd name="connsiteY4" fmla="*/ 91357 h 291226"/>
              <a:gd name="connsiteX5" fmla="*/ 248831 w 291226"/>
              <a:gd name="connsiteY5" fmla="*/ 119147 h 291226"/>
              <a:gd name="connsiteX6" fmla="*/ 291227 w 291226"/>
              <a:gd name="connsiteY6" fmla="*/ 125932 h 291226"/>
              <a:gd name="connsiteX7" fmla="*/ 291227 w 291226"/>
              <a:gd name="connsiteY7" fmla="*/ 165298 h 291226"/>
              <a:gd name="connsiteX8" fmla="*/ 248834 w 291226"/>
              <a:gd name="connsiteY8" fmla="*/ 172083 h 291226"/>
              <a:gd name="connsiteX9" fmla="*/ 237308 w 291226"/>
              <a:gd name="connsiteY9" fmla="*/ 199873 h 291226"/>
              <a:gd name="connsiteX10" fmla="*/ 262497 w 291226"/>
              <a:gd name="connsiteY10" fmla="*/ 234661 h 291226"/>
              <a:gd name="connsiteX11" fmla="*/ 234661 w 291226"/>
              <a:gd name="connsiteY11" fmla="*/ 262497 h 291226"/>
              <a:gd name="connsiteX12" fmla="*/ 199873 w 291226"/>
              <a:gd name="connsiteY12" fmla="*/ 237308 h 291226"/>
              <a:gd name="connsiteX13" fmla="*/ 172083 w 291226"/>
              <a:gd name="connsiteY13" fmla="*/ 248831 h 291226"/>
              <a:gd name="connsiteX14" fmla="*/ 165298 w 291226"/>
              <a:gd name="connsiteY14" fmla="*/ 291227 h 291226"/>
              <a:gd name="connsiteX15" fmla="*/ 125929 w 291226"/>
              <a:gd name="connsiteY15" fmla="*/ 291227 h 291226"/>
              <a:gd name="connsiteX16" fmla="*/ 119144 w 291226"/>
              <a:gd name="connsiteY16" fmla="*/ 248831 h 291226"/>
              <a:gd name="connsiteX17" fmla="*/ 91354 w 291226"/>
              <a:gd name="connsiteY17" fmla="*/ 237305 h 291226"/>
              <a:gd name="connsiteX18" fmla="*/ 56566 w 291226"/>
              <a:gd name="connsiteY18" fmla="*/ 262493 h 291226"/>
              <a:gd name="connsiteX19" fmla="*/ 28730 w 291226"/>
              <a:gd name="connsiteY19" fmla="*/ 234658 h 291226"/>
              <a:gd name="connsiteX20" fmla="*/ 53919 w 291226"/>
              <a:gd name="connsiteY20" fmla="*/ 199869 h 291226"/>
              <a:gd name="connsiteX21" fmla="*/ 42396 w 291226"/>
              <a:gd name="connsiteY21" fmla="*/ 172080 h 291226"/>
              <a:gd name="connsiteX22" fmla="*/ 0 w 291226"/>
              <a:gd name="connsiteY22" fmla="*/ 165294 h 291226"/>
              <a:gd name="connsiteX23" fmla="*/ 0 w 291226"/>
              <a:gd name="connsiteY23" fmla="*/ 125932 h 291226"/>
              <a:gd name="connsiteX24" fmla="*/ 42396 w 291226"/>
              <a:gd name="connsiteY24" fmla="*/ 119147 h 291226"/>
              <a:gd name="connsiteX25" fmla="*/ 53919 w 291226"/>
              <a:gd name="connsiteY25" fmla="*/ 91357 h 291226"/>
              <a:gd name="connsiteX26" fmla="*/ 28730 w 291226"/>
              <a:gd name="connsiteY26" fmla="*/ 56569 h 291226"/>
              <a:gd name="connsiteX27" fmla="*/ 56566 w 291226"/>
              <a:gd name="connsiteY27" fmla="*/ 28733 h 291226"/>
              <a:gd name="connsiteX28" fmla="*/ 91351 w 291226"/>
              <a:gd name="connsiteY28" fmla="*/ 53919 h 291226"/>
              <a:gd name="connsiteX29" fmla="*/ 119144 w 291226"/>
              <a:gd name="connsiteY29" fmla="*/ 42396 h 291226"/>
              <a:gd name="connsiteX30" fmla="*/ 125929 w 291226"/>
              <a:gd name="connsiteY30" fmla="*/ 0 h 291226"/>
              <a:gd name="connsiteX31" fmla="*/ 165294 w 291226"/>
              <a:gd name="connsiteY31" fmla="*/ 0 h 291226"/>
              <a:gd name="connsiteX32" fmla="*/ 172083 w 291226"/>
              <a:gd name="connsiteY32" fmla="*/ 42396 h 291226"/>
              <a:gd name="connsiteX33" fmla="*/ 172083 w 291226"/>
              <a:gd name="connsiteY33" fmla="*/ 42396 h 291226"/>
              <a:gd name="connsiteX34" fmla="*/ 145613 w 291226"/>
              <a:gd name="connsiteY34" fmla="*/ 74622 h 291226"/>
              <a:gd name="connsiteX35" fmla="*/ 74618 w 291226"/>
              <a:gd name="connsiteY35" fmla="*/ 145617 h 291226"/>
              <a:gd name="connsiteX36" fmla="*/ 145613 w 291226"/>
              <a:gd name="connsiteY36" fmla="*/ 216612 h 291226"/>
              <a:gd name="connsiteX37" fmla="*/ 216608 w 291226"/>
              <a:gd name="connsiteY37" fmla="*/ 145617 h 291226"/>
              <a:gd name="connsiteX38" fmla="*/ 145613 w 291226"/>
              <a:gd name="connsiteY38" fmla="*/ 74622 h 291226"/>
              <a:gd name="connsiteX39" fmla="*/ 145613 w 291226"/>
              <a:gd name="connsiteY39" fmla="*/ 74622 h 291226"/>
              <a:gd name="connsiteX40" fmla="*/ 103060 w 291226"/>
              <a:gd name="connsiteY40" fmla="*/ 150446 h 291226"/>
              <a:gd name="connsiteX41" fmla="*/ 131044 w 291226"/>
              <a:gd name="connsiteY41" fmla="*/ 178426 h 291226"/>
              <a:gd name="connsiteX42" fmla="*/ 145817 w 291226"/>
              <a:gd name="connsiteY42" fmla="*/ 178426 h 291226"/>
              <a:gd name="connsiteX43" fmla="*/ 189136 w 291226"/>
              <a:gd name="connsiteY43" fmla="*/ 134471 h 291226"/>
              <a:gd name="connsiteX44" fmla="*/ 189094 w 291226"/>
              <a:gd name="connsiteY44" fmla="*/ 119737 h 291226"/>
              <a:gd name="connsiteX45" fmla="*/ 174360 w 291226"/>
              <a:gd name="connsiteY45" fmla="*/ 119776 h 291226"/>
              <a:gd name="connsiteX46" fmla="*/ 138412 w 291226"/>
              <a:gd name="connsiteY46" fmla="*/ 156252 h 291226"/>
              <a:gd name="connsiteX47" fmla="*/ 117833 w 291226"/>
              <a:gd name="connsiteY47" fmla="*/ 135673 h 291226"/>
              <a:gd name="connsiteX48" fmla="*/ 103060 w 291226"/>
              <a:gd name="connsiteY48" fmla="*/ 135673 h 291226"/>
              <a:gd name="connsiteX49" fmla="*/ 103060 w 291226"/>
              <a:gd name="connsiteY49" fmla="*/ 150446 h 291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1226" h="291226">
                <a:moveTo>
                  <a:pt x="172083" y="42396"/>
                </a:moveTo>
                <a:cubicBezTo>
                  <a:pt x="181974" y="44925"/>
                  <a:pt x="191312" y="48840"/>
                  <a:pt x="199873" y="53922"/>
                </a:cubicBezTo>
                <a:lnTo>
                  <a:pt x="234661" y="28733"/>
                </a:lnTo>
                <a:lnTo>
                  <a:pt x="262497" y="56569"/>
                </a:lnTo>
                <a:lnTo>
                  <a:pt x="237308" y="91357"/>
                </a:lnTo>
                <a:cubicBezTo>
                  <a:pt x="242386" y="99922"/>
                  <a:pt x="246302" y="109259"/>
                  <a:pt x="248831" y="119147"/>
                </a:cubicBezTo>
                <a:lnTo>
                  <a:pt x="291227" y="125932"/>
                </a:lnTo>
                <a:lnTo>
                  <a:pt x="291227" y="165298"/>
                </a:lnTo>
                <a:lnTo>
                  <a:pt x="248834" y="172083"/>
                </a:lnTo>
                <a:cubicBezTo>
                  <a:pt x="246305" y="181974"/>
                  <a:pt x="242390" y="191312"/>
                  <a:pt x="237308" y="199873"/>
                </a:cubicBezTo>
                <a:lnTo>
                  <a:pt x="262497" y="234661"/>
                </a:lnTo>
                <a:lnTo>
                  <a:pt x="234661" y="262497"/>
                </a:lnTo>
                <a:lnTo>
                  <a:pt x="199873" y="237308"/>
                </a:lnTo>
                <a:cubicBezTo>
                  <a:pt x="191308" y="242386"/>
                  <a:pt x="181971" y="246302"/>
                  <a:pt x="172083" y="248831"/>
                </a:cubicBezTo>
                <a:lnTo>
                  <a:pt x="165298" y="291227"/>
                </a:lnTo>
                <a:lnTo>
                  <a:pt x="125929" y="291227"/>
                </a:lnTo>
                <a:lnTo>
                  <a:pt x="119144" y="248831"/>
                </a:lnTo>
                <a:cubicBezTo>
                  <a:pt x="109253" y="246302"/>
                  <a:pt x="99915" y="242386"/>
                  <a:pt x="91354" y="237305"/>
                </a:cubicBezTo>
                <a:lnTo>
                  <a:pt x="56566" y="262493"/>
                </a:lnTo>
                <a:lnTo>
                  <a:pt x="28730" y="234658"/>
                </a:lnTo>
                <a:lnTo>
                  <a:pt x="53919" y="199869"/>
                </a:lnTo>
                <a:cubicBezTo>
                  <a:pt x="48840" y="191305"/>
                  <a:pt x="44925" y="181968"/>
                  <a:pt x="42396" y="172080"/>
                </a:cubicBezTo>
                <a:lnTo>
                  <a:pt x="0" y="165294"/>
                </a:lnTo>
                <a:lnTo>
                  <a:pt x="0" y="125932"/>
                </a:lnTo>
                <a:lnTo>
                  <a:pt x="42396" y="119147"/>
                </a:lnTo>
                <a:cubicBezTo>
                  <a:pt x="44925" y="109256"/>
                  <a:pt x="48840" y="99922"/>
                  <a:pt x="53919" y="91357"/>
                </a:cubicBezTo>
                <a:lnTo>
                  <a:pt x="28730" y="56569"/>
                </a:lnTo>
                <a:lnTo>
                  <a:pt x="56566" y="28733"/>
                </a:lnTo>
                <a:lnTo>
                  <a:pt x="91351" y="53919"/>
                </a:lnTo>
                <a:cubicBezTo>
                  <a:pt x="99915" y="48840"/>
                  <a:pt x="109253" y="44925"/>
                  <a:pt x="119144" y="42396"/>
                </a:cubicBezTo>
                <a:lnTo>
                  <a:pt x="125929" y="0"/>
                </a:lnTo>
                <a:lnTo>
                  <a:pt x="165294" y="0"/>
                </a:lnTo>
                <a:lnTo>
                  <a:pt x="172083" y="42396"/>
                </a:lnTo>
                <a:lnTo>
                  <a:pt x="172083" y="42396"/>
                </a:lnTo>
                <a:close/>
                <a:moveTo>
                  <a:pt x="145613" y="74622"/>
                </a:moveTo>
                <a:cubicBezTo>
                  <a:pt x="106405" y="74622"/>
                  <a:pt x="74618" y="106405"/>
                  <a:pt x="74618" y="145617"/>
                </a:cubicBezTo>
                <a:cubicBezTo>
                  <a:pt x="74618" y="184828"/>
                  <a:pt x="106405" y="216612"/>
                  <a:pt x="145613" y="216612"/>
                </a:cubicBezTo>
                <a:cubicBezTo>
                  <a:pt x="184821" y="216612"/>
                  <a:pt x="216608" y="184828"/>
                  <a:pt x="216608" y="145617"/>
                </a:cubicBezTo>
                <a:cubicBezTo>
                  <a:pt x="216608" y="106405"/>
                  <a:pt x="184821" y="74622"/>
                  <a:pt x="145613" y="74622"/>
                </a:cubicBezTo>
                <a:lnTo>
                  <a:pt x="145613" y="74622"/>
                </a:lnTo>
                <a:close/>
                <a:moveTo>
                  <a:pt x="103060" y="150446"/>
                </a:moveTo>
                <a:lnTo>
                  <a:pt x="131044" y="178426"/>
                </a:lnTo>
                <a:cubicBezTo>
                  <a:pt x="135123" y="182505"/>
                  <a:pt x="141737" y="182505"/>
                  <a:pt x="145817" y="178426"/>
                </a:cubicBezTo>
                <a:cubicBezTo>
                  <a:pt x="165858" y="158385"/>
                  <a:pt x="169187" y="154617"/>
                  <a:pt x="189136" y="134471"/>
                </a:cubicBezTo>
                <a:cubicBezTo>
                  <a:pt x="193192" y="130392"/>
                  <a:pt x="193176" y="123793"/>
                  <a:pt x="189094" y="119737"/>
                </a:cubicBezTo>
                <a:cubicBezTo>
                  <a:pt x="185015" y="115681"/>
                  <a:pt x="178419" y="115697"/>
                  <a:pt x="174360" y="119776"/>
                </a:cubicBezTo>
                <a:lnTo>
                  <a:pt x="138412" y="156252"/>
                </a:lnTo>
                <a:lnTo>
                  <a:pt x="117833" y="135673"/>
                </a:lnTo>
                <a:cubicBezTo>
                  <a:pt x="113754" y="131594"/>
                  <a:pt x="107139" y="131594"/>
                  <a:pt x="103060" y="135673"/>
                </a:cubicBezTo>
                <a:cubicBezTo>
                  <a:pt x="98981" y="139752"/>
                  <a:pt x="98981" y="146367"/>
                  <a:pt x="103060" y="150446"/>
                </a:cubicBezTo>
                <a:close/>
              </a:path>
            </a:pathLst>
          </a:custGeom>
          <a:solidFill>
            <a:schemeClr val="bg1"/>
          </a:solidFill>
          <a:ln w="3274" cap="flat">
            <a:noFill/>
            <a:prstDash val="solid"/>
            <a:miter/>
          </a:ln>
        </p:spPr>
        <p:txBody>
          <a:bodyPr rtlCol="0" anchor="ctr"/>
          <a:lstStyle/>
          <a:p>
            <a:endParaRPr lang="en-US"/>
          </a:p>
        </p:txBody>
      </p:sp>
      <p:grpSp>
        <p:nvGrpSpPr>
          <p:cNvPr id="89" name="Graphic 4">
            <a:extLst>
              <a:ext uri="{FF2B5EF4-FFF2-40B4-BE49-F238E27FC236}">
                <a16:creationId xmlns:a16="http://schemas.microsoft.com/office/drawing/2014/main" id="{223DDEB8-8D77-40B7-DFCA-0E1143655E2E}"/>
              </a:ext>
            </a:extLst>
          </p:cNvPr>
          <p:cNvGrpSpPr>
            <a:grpSpLocks noChangeAspect="1"/>
          </p:cNvGrpSpPr>
          <p:nvPr/>
        </p:nvGrpSpPr>
        <p:grpSpPr>
          <a:xfrm>
            <a:off x="6530948" y="5401681"/>
            <a:ext cx="465581" cy="448953"/>
            <a:chOff x="512804" y="1610754"/>
            <a:chExt cx="283464" cy="273340"/>
          </a:xfrm>
          <a:solidFill>
            <a:schemeClr val="bg1"/>
          </a:solidFill>
        </p:grpSpPr>
        <p:sp>
          <p:nvSpPr>
            <p:cNvPr id="90" name="Freeform 89">
              <a:extLst>
                <a:ext uri="{FF2B5EF4-FFF2-40B4-BE49-F238E27FC236}">
                  <a16:creationId xmlns:a16="http://schemas.microsoft.com/office/drawing/2014/main" id="{DF3B299A-7309-5561-BC7E-19EA9A1FEBF9}"/>
                </a:ext>
              </a:extLst>
            </p:cNvPr>
            <p:cNvSpPr/>
            <p:nvPr/>
          </p:nvSpPr>
          <p:spPr>
            <a:xfrm>
              <a:off x="596351" y="1689801"/>
              <a:ext cx="119353" cy="118201"/>
            </a:xfrm>
            <a:custGeom>
              <a:avLst/>
              <a:gdLst>
                <a:gd name="connsiteX0" fmla="*/ 59677 w 119353"/>
                <a:gd name="connsiteY0" fmla="*/ 11081 h 118201"/>
                <a:gd name="connsiteX1" fmla="*/ 108164 w 119353"/>
                <a:gd name="connsiteY1" fmla="*/ 59101 h 118201"/>
                <a:gd name="connsiteX2" fmla="*/ 59677 w 119353"/>
                <a:gd name="connsiteY2" fmla="*/ 107120 h 118201"/>
                <a:gd name="connsiteX3" fmla="*/ 11189 w 119353"/>
                <a:gd name="connsiteY3" fmla="*/ 59101 h 118201"/>
                <a:gd name="connsiteX4" fmla="*/ 59677 w 119353"/>
                <a:gd name="connsiteY4" fmla="*/ 11081 h 118201"/>
                <a:gd name="connsiteX5" fmla="*/ 59677 w 119353"/>
                <a:gd name="connsiteY5" fmla="*/ 0 h 118201"/>
                <a:gd name="connsiteX6" fmla="*/ 59677 w 119353"/>
                <a:gd name="connsiteY6" fmla="*/ 0 h 118201"/>
                <a:gd name="connsiteX7" fmla="*/ 59677 w 119353"/>
                <a:gd name="connsiteY7" fmla="*/ 0 h 118201"/>
                <a:gd name="connsiteX8" fmla="*/ 0 w 119353"/>
                <a:gd name="connsiteY8" fmla="*/ 59101 h 118201"/>
                <a:gd name="connsiteX9" fmla="*/ 59677 w 119353"/>
                <a:gd name="connsiteY9" fmla="*/ 118201 h 118201"/>
                <a:gd name="connsiteX10" fmla="*/ 119353 w 119353"/>
                <a:gd name="connsiteY10" fmla="*/ 59101 h 118201"/>
                <a:gd name="connsiteX11" fmla="*/ 59677 w 119353"/>
                <a:gd name="connsiteY11" fmla="*/ 0 h 118201"/>
                <a:gd name="connsiteX12" fmla="*/ 59677 w 119353"/>
                <a:gd name="connsiteY12" fmla="*/ 0 h 1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353" h="118201">
                  <a:moveTo>
                    <a:pt x="59677" y="11081"/>
                  </a:moveTo>
                  <a:cubicBezTo>
                    <a:pt x="86531" y="11081"/>
                    <a:pt x="108164" y="32505"/>
                    <a:pt x="108164" y="59101"/>
                  </a:cubicBezTo>
                  <a:cubicBezTo>
                    <a:pt x="108164" y="85696"/>
                    <a:pt x="86531" y="107120"/>
                    <a:pt x="59677" y="107120"/>
                  </a:cubicBezTo>
                  <a:cubicBezTo>
                    <a:pt x="32822" y="107120"/>
                    <a:pt x="11189" y="85696"/>
                    <a:pt x="11189" y="59101"/>
                  </a:cubicBezTo>
                  <a:cubicBezTo>
                    <a:pt x="11189" y="32505"/>
                    <a:pt x="32822" y="11081"/>
                    <a:pt x="59677" y="11081"/>
                  </a:cubicBezTo>
                  <a:moveTo>
                    <a:pt x="59677" y="0"/>
                  </a:moveTo>
                  <a:lnTo>
                    <a:pt x="59677" y="0"/>
                  </a:lnTo>
                  <a:lnTo>
                    <a:pt x="59677" y="0"/>
                  </a:lnTo>
                  <a:cubicBezTo>
                    <a:pt x="26854" y="0"/>
                    <a:pt x="0" y="26595"/>
                    <a:pt x="0" y="59101"/>
                  </a:cubicBezTo>
                  <a:cubicBezTo>
                    <a:pt x="0" y="91606"/>
                    <a:pt x="26854" y="118201"/>
                    <a:pt x="59677" y="118201"/>
                  </a:cubicBezTo>
                  <a:cubicBezTo>
                    <a:pt x="92499" y="118201"/>
                    <a:pt x="119353" y="91606"/>
                    <a:pt x="119353" y="59101"/>
                  </a:cubicBezTo>
                  <a:cubicBezTo>
                    <a:pt x="119353" y="26595"/>
                    <a:pt x="92499" y="0"/>
                    <a:pt x="59677" y="0"/>
                  </a:cubicBezTo>
                  <a:lnTo>
                    <a:pt x="59677" y="0"/>
                  </a:lnTo>
                  <a:close/>
                </a:path>
              </a:pathLst>
            </a:custGeom>
            <a:grpFill/>
            <a:ln w="7269"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C127E9DF-475E-E64D-4A1E-5A7A5C8D43C9}"/>
                </a:ext>
              </a:extLst>
            </p:cNvPr>
            <p:cNvSpPr/>
            <p:nvPr/>
          </p:nvSpPr>
          <p:spPr>
            <a:xfrm>
              <a:off x="617238" y="1723045"/>
              <a:ext cx="52217" cy="29550"/>
            </a:xfrm>
            <a:custGeom>
              <a:avLst/>
              <a:gdLst>
                <a:gd name="connsiteX0" fmla="*/ 3730 w 52217"/>
                <a:gd name="connsiteY0" fmla="*/ 32505 h 29550"/>
                <a:gd name="connsiteX1" fmla="*/ 0 w 52217"/>
                <a:gd name="connsiteY1" fmla="*/ 28812 h 29550"/>
                <a:gd name="connsiteX2" fmla="*/ 0 w 52217"/>
                <a:gd name="connsiteY2" fmla="*/ 17730 h 29550"/>
                <a:gd name="connsiteX3" fmla="*/ 17903 w 52217"/>
                <a:gd name="connsiteY3" fmla="*/ 0 h 29550"/>
                <a:gd name="connsiteX4" fmla="*/ 53709 w 52217"/>
                <a:gd name="connsiteY4" fmla="*/ 0 h 29550"/>
                <a:gd name="connsiteX5" fmla="*/ 57439 w 52217"/>
                <a:gd name="connsiteY5" fmla="*/ 3694 h 29550"/>
                <a:gd name="connsiteX6" fmla="*/ 53709 w 52217"/>
                <a:gd name="connsiteY6" fmla="*/ 7388 h 29550"/>
                <a:gd name="connsiteX7" fmla="*/ 17903 w 52217"/>
                <a:gd name="connsiteY7" fmla="*/ 7388 h 29550"/>
                <a:gd name="connsiteX8" fmla="*/ 8206 w 52217"/>
                <a:gd name="connsiteY8" fmla="*/ 16991 h 29550"/>
                <a:gd name="connsiteX9" fmla="*/ 8206 w 52217"/>
                <a:gd name="connsiteY9" fmla="*/ 28073 h 29550"/>
                <a:gd name="connsiteX10" fmla="*/ 3730 w 52217"/>
                <a:gd name="connsiteY10" fmla="*/ 32505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730" y="32505"/>
                  </a:moveTo>
                  <a:cubicBezTo>
                    <a:pt x="1492" y="32505"/>
                    <a:pt x="0" y="31028"/>
                    <a:pt x="0" y="28812"/>
                  </a:cubicBezTo>
                  <a:lnTo>
                    <a:pt x="0" y="17730"/>
                  </a:lnTo>
                  <a:cubicBezTo>
                    <a:pt x="0" y="8126"/>
                    <a:pt x="8206" y="0"/>
                    <a:pt x="17903" y="0"/>
                  </a:cubicBezTo>
                  <a:lnTo>
                    <a:pt x="53709" y="0"/>
                  </a:lnTo>
                  <a:cubicBezTo>
                    <a:pt x="55947" y="0"/>
                    <a:pt x="57439" y="1478"/>
                    <a:pt x="57439" y="3694"/>
                  </a:cubicBezTo>
                  <a:cubicBezTo>
                    <a:pt x="57439" y="5910"/>
                    <a:pt x="55947" y="7388"/>
                    <a:pt x="53709" y="7388"/>
                  </a:cubicBezTo>
                  <a:lnTo>
                    <a:pt x="17903" y="7388"/>
                  </a:lnTo>
                  <a:cubicBezTo>
                    <a:pt x="12681" y="7388"/>
                    <a:pt x="8206" y="11820"/>
                    <a:pt x="8206" y="16991"/>
                  </a:cubicBezTo>
                  <a:lnTo>
                    <a:pt x="8206" y="28073"/>
                  </a:lnTo>
                  <a:cubicBezTo>
                    <a:pt x="8206" y="30289"/>
                    <a:pt x="5968" y="32505"/>
                    <a:pt x="3730" y="32505"/>
                  </a:cubicBezTo>
                  <a:close/>
                </a:path>
              </a:pathLst>
            </a:custGeom>
            <a:grpFill/>
            <a:ln w="7269"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BC65E2FB-7BBC-755E-4D15-E0568439EF05}"/>
                </a:ext>
              </a:extLst>
            </p:cNvPr>
            <p:cNvSpPr/>
            <p:nvPr/>
          </p:nvSpPr>
          <p:spPr>
            <a:xfrm>
              <a:off x="667217" y="1713441"/>
              <a:ext cx="22379" cy="22163"/>
            </a:xfrm>
            <a:custGeom>
              <a:avLst/>
              <a:gdLst>
                <a:gd name="connsiteX0" fmla="*/ 0 w 22378"/>
                <a:gd name="connsiteY0" fmla="*/ 26595 h 22162"/>
                <a:gd name="connsiteX1" fmla="*/ 23125 w 22378"/>
                <a:gd name="connsiteY1" fmla="*/ 13298 h 22162"/>
                <a:gd name="connsiteX2" fmla="*/ 0 w 22378"/>
                <a:gd name="connsiteY2" fmla="*/ 0 h 22162"/>
              </a:gdLst>
              <a:ahLst/>
              <a:cxnLst>
                <a:cxn ang="0">
                  <a:pos x="connsiteX0" y="connsiteY0"/>
                </a:cxn>
                <a:cxn ang="0">
                  <a:pos x="connsiteX1" y="connsiteY1"/>
                </a:cxn>
                <a:cxn ang="0">
                  <a:pos x="connsiteX2" y="connsiteY2"/>
                </a:cxn>
              </a:cxnLst>
              <a:rect l="l" t="t" r="r" b="b"/>
              <a:pathLst>
                <a:path w="22378" h="22162">
                  <a:moveTo>
                    <a:pt x="0" y="26595"/>
                  </a:moveTo>
                  <a:lnTo>
                    <a:pt x="23125" y="13298"/>
                  </a:lnTo>
                  <a:lnTo>
                    <a:pt x="0" y="0"/>
                  </a:lnTo>
                  <a:close/>
                </a:path>
              </a:pathLst>
            </a:custGeom>
            <a:grpFill/>
            <a:ln w="7269"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A0779278-E1E5-2D37-EA62-094385CE96F9}"/>
                </a:ext>
              </a:extLst>
            </p:cNvPr>
            <p:cNvSpPr/>
            <p:nvPr/>
          </p:nvSpPr>
          <p:spPr>
            <a:xfrm>
              <a:off x="637379" y="1742991"/>
              <a:ext cx="52217" cy="29550"/>
            </a:xfrm>
            <a:custGeom>
              <a:avLst/>
              <a:gdLst>
                <a:gd name="connsiteX0" fmla="*/ 39536 w 52217"/>
                <a:gd name="connsiteY0" fmla="*/ 31767 h 29550"/>
                <a:gd name="connsiteX1" fmla="*/ 3730 w 52217"/>
                <a:gd name="connsiteY1" fmla="*/ 31767 h 29550"/>
                <a:gd name="connsiteX2" fmla="*/ 0 w 52217"/>
                <a:gd name="connsiteY2" fmla="*/ 28073 h 29550"/>
                <a:gd name="connsiteX3" fmla="*/ 3730 w 52217"/>
                <a:gd name="connsiteY3" fmla="*/ 24379 h 29550"/>
                <a:gd name="connsiteX4" fmla="*/ 39536 w 52217"/>
                <a:gd name="connsiteY4" fmla="*/ 24379 h 29550"/>
                <a:gd name="connsiteX5" fmla="*/ 49233 w 52217"/>
                <a:gd name="connsiteY5" fmla="*/ 14775 h 29550"/>
                <a:gd name="connsiteX6" fmla="*/ 49233 w 52217"/>
                <a:gd name="connsiteY6" fmla="*/ 3694 h 29550"/>
                <a:gd name="connsiteX7" fmla="*/ 52963 w 52217"/>
                <a:gd name="connsiteY7" fmla="*/ 0 h 29550"/>
                <a:gd name="connsiteX8" fmla="*/ 56693 w 52217"/>
                <a:gd name="connsiteY8" fmla="*/ 3694 h 29550"/>
                <a:gd name="connsiteX9" fmla="*/ 56693 w 52217"/>
                <a:gd name="connsiteY9" fmla="*/ 14775 h 29550"/>
                <a:gd name="connsiteX10" fmla="*/ 39536 w 52217"/>
                <a:gd name="connsiteY10" fmla="*/ 31767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17" h="29550">
                  <a:moveTo>
                    <a:pt x="39536" y="31767"/>
                  </a:moveTo>
                  <a:lnTo>
                    <a:pt x="3730" y="31767"/>
                  </a:lnTo>
                  <a:cubicBezTo>
                    <a:pt x="1492" y="31767"/>
                    <a:pt x="0" y="30289"/>
                    <a:pt x="0" y="28073"/>
                  </a:cubicBezTo>
                  <a:cubicBezTo>
                    <a:pt x="0" y="25856"/>
                    <a:pt x="1492" y="24379"/>
                    <a:pt x="3730" y="24379"/>
                  </a:cubicBezTo>
                  <a:lnTo>
                    <a:pt x="39536" y="24379"/>
                  </a:lnTo>
                  <a:cubicBezTo>
                    <a:pt x="44757" y="24379"/>
                    <a:pt x="49233" y="19946"/>
                    <a:pt x="49233" y="14775"/>
                  </a:cubicBezTo>
                  <a:lnTo>
                    <a:pt x="49233" y="3694"/>
                  </a:lnTo>
                  <a:cubicBezTo>
                    <a:pt x="49233" y="1478"/>
                    <a:pt x="50725" y="0"/>
                    <a:pt x="52963" y="0"/>
                  </a:cubicBezTo>
                  <a:cubicBezTo>
                    <a:pt x="55201" y="0"/>
                    <a:pt x="56693" y="1478"/>
                    <a:pt x="56693" y="3694"/>
                  </a:cubicBezTo>
                  <a:lnTo>
                    <a:pt x="56693" y="14775"/>
                  </a:lnTo>
                  <a:cubicBezTo>
                    <a:pt x="57439" y="23640"/>
                    <a:pt x="49233" y="31767"/>
                    <a:pt x="39536" y="31767"/>
                  </a:cubicBezTo>
                  <a:close/>
                </a:path>
              </a:pathLst>
            </a:custGeom>
            <a:grpFill/>
            <a:ln w="7269"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8E7AE5A8-D923-6E0D-2364-A89FEC9AA2F6}"/>
                </a:ext>
              </a:extLst>
            </p:cNvPr>
            <p:cNvSpPr/>
            <p:nvPr/>
          </p:nvSpPr>
          <p:spPr>
            <a:xfrm>
              <a:off x="620968" y="1757028"/>
              <a:ext cx="22379" cy="22163"/>
            </a:xfrm>
            <a:custGeom>
              <a:avLst/>
              <a:gdLst>
                <a:gd name="connsiteX0" fmla="*/ 23871 w 22378"/>
                <a:gd name="connsiteY0" fmla="*/ 0 h 22162"/>
                <a:gd name="connsiteX1" fmla="*/ 0 w 22378"/>
                <a:gd name="connsiteY1" fmla="*/ 13298 h 22162"/>
                <a:gd name="connsiteX2" fmla="*/ 23871 w 22378"/>
                <a:gd name="connsiteY2" fmla="*/ 26595 h 22162"/>
              </a:gdLst>
              <a:ahLst/>
              <a:cxnLst>
                <a:cxn ang="0">
                  <a:pos x="connsiteX0" y="connsiteY0"/>
                </a:cxn>
                <a:cxn ang="0">
                  <a:pos x="connsiteX1" y="connsiteY1"/>
                </a:cxn>
                <a:cxn ang="0">
                  <a:pos x="connsiteX2" y="connsiteY2"/>
                </a:cxn>
              </a:cxnLst>
              <a:rect l="l" t="t" r="r" b="b"/>
              <a:pathLst>
                <a:path w="22378" h="22162">
                  <a:moveTo>
                    <a:pt x="23871" y="0"/>
                  </a:moveTo>
                  <a:lnTo>
                    <a:pt x="0" y="13298"/>
                  </a:lnTo>
                  <a:lnTo>
                    <a:pt x="23871" y="26595"/>
                  </a:lnTo>
                  <a:close/>
                </a:path>
              </a:pathLst>
            </a:custGeom>
            <a:grpFill/>
            <a:ln w="7269"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28CB8470-65D1-39CB-FB79-CA2443A99915}"/>
                </a:ext>
              </a:extLst>
            </p:cNvPr>
            <p:cNvSpPr/>
            <p:nvPr/>
          </p:nvSpPr>
          <p:spPr>
            <a:xfrm>
              <a:off x="619476" y="1649908"/>
              <a:ext cx="67136" cy="7388"/>
            </a:xfrm>
            <a:custGeom>
              <a:avLst/>
              <a:gdLst>
                <a:gd name="connsiteX0" fmla="*/ 74596 w 67136"/>
                <a:gd name="connsiteY0" fmla="*/ 7388 h 7387"/>
                <a:gd name="connsiteX1" fmla="*/ 59677 w 67136"/>
                <a:gd name="connsiteY1" fmla="*/ 7388 h 7387"/>
                <a:gd name="connsiteX2" fmla="*/ 59677 w 67136"/>
                <a:gd name="connsiteY2" fmla="*/ 0 h 7387"/>
                <a:gd name="connsiteX3" fmla="*/ 74596 w 67136"/>
                <a:gd name="connsiteY3" fmla="*/ 0 h 7387"/>
                <a:gd name="connsiteX4" fmla="*/ 74596 w 67136"/>
                <a:gd name="connsiteY4" fmla="*/ 7388 h 7387"/>
                <a:gd name="connsiteX5" fmla="*/ 44757 w 67136"/>
                <a:gd name="connsiteY5" fmla="*/ 7388 h 7387"/>
                <a:gd name="connsiteX6" fmla="*/ 29838 w 67136"/>
                <a:gd name="connsiteY6" fmla="*/ 7388 h 7387"/>
                <a:gd name="connsiteX7" fmla="*/ 29838 w 67136"/>
                <a:gd name="connsiteY7" fmla="*/ 0 h 7387"/>
                <a:gd name="connsiteX8" fmla="*/ 44757 w 67136"/>
                <a:gd name="connsiteY8" fmla="*/ 0 h 7387"/>
                <a:gd name="connsiteX9" fmla="*/ 44757 w 67136"/>
                <a:gd name="connsiteY9" fmla="*/ 7388 h 7387"/>
                <a:gd name="connsiteX10" fmla="*/ 14919 w 67136"/>
                <a:gd name="connsiteY10" fmla="*/ 7388 h 7387"/>
                <a:gd name="connsiteX11" fmla="*/ 0 w 67136"/>
                <a:gd name="connsiteY11" fmla="*/ 7388 h 7387"/>
                <a:gd name="connsiteX12" fmla="*/ 0 w 67136"/>
                <a:gd name="connsiteY12" fmla="*/ 0 h 7387"/>
                <a:gd name="connsiteX13" fmla="*/ 14919 w 67136"/>
                <a:gd name="connsiteY13" fmla="*/ 0 h 7387"/>
                <a:gd name="connsiteX14" fmla="*/ 14919 w 67136"/>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36"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83B77CDA-FBDE-882A-931B-2D4219937EF1}"/>
                </a:ext>
              </a:extLst>
            </p:cNvPr>
            <p:cNvSpPr/>
            <p:nvPr/>
          </p:nvSpPr>
          <p:spPr>
            <a:xfrm>
              <a:off x="556070" y="1708270"/>
              <a:ext cx="7460" cy="66488"/>
            </a:xfrm>
            <a:custGeom>
              <a:avLst/>
              <a:gdLst>
                <a:gd name="connsiteX0" fmla="*/ 7460 w 7459"/>
                <a:gd name="connsiteY0" fmla="*/ 71659 h 66488"/>
                <a:gd name="connsiteX1" fmla="*/ 0 w 7459"/>
                <a:gd name="connsiteY1" fmla="*/ 71659 h 66488"/>
                <a:gd name="connsiteX2" fmla="*/ 0 w 7459"/>
                <a:gd name="connsiteY2" fmla="*/ 56884 h 66488"/>
                <a:gd name="connsiteX3" fmla="*/ 7460 w 7459"/>
                <a:gd name="connsiteY3" fmla="*/ 56884 h 66488"/>
                <a:gd name="connsiteX4" fmla="*/ 7460 w 7459"/>
                <a:gd name="connsiteY4" fmla="*/ 71659 h 66488"/>
                <a:gd name="connsiteX5" fmla="*/ 7460 w 7459"/>
                <a:gd name="connsiteY5" fmla="*/ 42109 h 66488"/>
                <a:gd name="connsiteX6" fmla="*/ 0 w 7459"/>
                <a:gd name="connsiteY6" fmla="*/ 42109 h 66488"/>
                <a:gd name="connsiteX7" fmla="*/ 0 w 7459"/>
                <a:gd name="connsiteY7" fmla="*/ 27334 h 66488"/>
                <a:gd name="connsiteX8" fmla="*/ 7460 w 7459"/>
                <a:gd name="connsiteY8" fmla="*/ 27334 h 66488"/>
                <a:gd name="connsiteX9" fmla="*/ 7460 w 7459"/>
                <a:gd name="connsiteY9" fmla="*/ 42109 h 66488"/>
                <a:gd name="connsiteX10" fmla="*/ 7460 w 7459"/>
                <a:gd name="connsiteY10" fmla="*/ 12559 h 66488"/>
                <a:gd name="connsiteX11" fmla="*/ 0 w 7459"/>
                <a:gd name="connsiteY11" fmla="*/ 12559 h 66488"/>
                <a:gd name="connsiteX12" fmla="*/ 0 w 7459"/>
                <a:gd name="connsiteY12" fmla="*/ 0 h 66488"/>
                <a:gd name="connsiteX13" fmla="*/ 7460 w 7459"/>
                <a:gd name="connsiteY13" fmla="*/ 0 h 66488"/>
                <a:gd name="connsiteX14" fmla="*/ 7460 w 7459"/>
                <a:gd name="connsiteY14" fmla="*/ 12559 h 6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66488">
                  <a:moveTo>
                    <a:pt x="7460" y="71659"/>
                  </a:moveTo>
                  <a:lnTo>
                    <a:pt x="0" y="71659"/>
                  </a:lnTo>
                  <a:lnTo>
                    <a:pt x="0" y="56884"/>
                  </a:lnTo>
                  <a:lnTo>
                    <a:pt x="7460" y="56884"/>
                  </a:lnTo>
                  <a:lnTo>
                    <a:pt x="7460" y="71659"/>
                  </a:lnTo>
                  <a:close/>
                  <a:moveTo>
                    <a:pt x="7460" y="42109"/>
                  </a:moveTo>
                  <a:lnTo>
                    <a:pt x="0" y="42109"/>
                  </a:lnTo>
                  <a:lnTo>
                    <a:pt x="0" y="27334"/>
                  </a:lnTo>
                  <a:lnTo>
                    <a:pt x="7460" y="27334"/>
                  </a:lnTo>
                  <a:lnTo>
                    <a:pt x="7460" y="42109"/>
                  </a:lnTo>
                  <a:close/>
                  <a:moveTo>
                    <a:pt x="7460" y="12559"/>
                  </a:moveTo>
                  <a:lnTo>
                    <a:pt x="0" y="12559"/>
                  </a:lnTo>
                  <a:lnTo>
                    <a:pt x="0" y="0"/>
                  </a:lnTo>
                  <a:lnTo>
                    <a:pt x="7460" y="0"/>
                  </a:lnTo>
                  <a:lnTo>
                    <a:pt x="7460" y="12559"/>
                  </a:lnTo>
                  <a:close/>
                </a:path>
              </a:pathLst>
            </a:custGeom>
            <a:grpFill/>
            <a:ln w="7269"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4104F044-A68C-9BE3-6D4C-34D62FBB238F}"/>
                </a:ext>
              </a:extLst>
            </p:cNvPr>
            <p:cNvSpPr/>
            <p:nvPr/>
          </p:nvSpPr>
          <p:spPr>
            <a:xfrm>
              <a:off x="617238" y="1839769"/>
              <a:ext cx="74596" cy="7388"/>
            </a:xfrm>
            <a:custGeom>
              <a:avLst/>
              <a:gdLst>
                <a:gd name="connsiteX0" fmla="*/ 74596 w 74595"/>
                <a:gd name="connsiteY0" fmla="*/ 7388 h 7387"/>
                <a:gd name="connsiteX1" fmla="*/ 59677 w 74595"/>
                <a:gd name="connsiteY1" fmla="*/ 7388 h 7387"/>
                <a:gd name="connsiteX2" fmla="*/ 59677 w 74595"/>
                <a:gd name="connsiteY2" fmla="*/ 0 h 7387"/>
                <a:gd name="connsiteX3" fmla="*/ 74596 w 74595"/>
                <a:gd name="connsiteY3" fmla="*/ 0 h 7387"/>
                <a:gd name="connsiteX4" fmla="*/ 74596 w 74595"/>
                <a:gd name="connsiteY4" fmla="*/ 7388 h 7387"/>
                <a:gd name="connsiteX5" fmla="*/ 44757 w 74595"/>
                <a:gd name="connsiteY5" fmla="*/ 7388 h 7387"/>
                <a:gd name="connsiteX6" fmla="*/ 29838 w 74595"/>
                <a:gd name="connsiteY6" fmla="*/ 7388 h 7387"/>
                <a:gd name="connsiteX7" fmla="*/ 29838 w 74595"/>
                <a:gd name="connsiteY7" fmla="*/ 0 h 7387"/>
                <a:gd name="connsiteX8" fmla="*/ 44757 w 74595"/>
                <a:gd name="connsiteY8" fmla="*/ 0 h 7387"/>
                <a:gd name="connsiteX9" fmla="*/ 44757 w 74595"/>
                <a:gd name="connsiteY9" fmla="*/ 7388 h 7387"/>
                <a:gd name="connsiteX10" fmla="*/ 14919 w 74595"/>
                <a:gd name="connsiteY10" fmla="*/ 7388 h 7387"/>
                <a:gd name="connsiteX11" fmla="*/ 0 w 74595"/>
                <a:gd name="connsiteY11" fmla="*/ 7388 h 7387"/>
                <a:gd name="connsiteX12" fmla="*/ 0 w 74595"/>
                <a:gd name="connsiteY12" fmla="*/ 0 h 7387"/>
                <a:gd name="connsiteX13" fmla="*/ 14919 w 74595"/>
                <a:gd name="connsiteY13" fmla="*/ 0 h 7387"/>
                <a:gd name="connsiteX14" fmla="*/ 14919 w 74595"/>
                <a:gd name="connsiteY14" fmla="*/ 7388 h 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5" h="7387">
                  <a:moveTo>
                    <a:pt x="74596" y="7388"/>
                  </a:moveTo>
                  <a:lnTo>
                    <a:pt x="59677" y="7388"/>
                  </a:lnTo>
                  <a:lnTo>
                    <a:pt x="59677" y="0"/>
                  </a:lnTo>
                  <a:lnTo>
                    <a:pt x="74596" y="0"/>
                  </a:lnTo>
                  <a:lnTo>
                    <a:pt x="74596" y="7388"/>
                  </a:lnTo>
                  <a:close/>
                  <a:moveTo>
                    <a:pt x="44757" y="7388"/>
                  </a:moveTo>
                  <a:lnTo>
                    <a:pt x="29838" y="7388"/>
                  </a:lnTo>
                  <a:lnTo>
                    <a:pt x="29838" y="0"/>
                  </a:lnTo>
                  <a:lnTo>
                    <a:pt x="44757" y="0"/>
                  </a:lnTo>
                  <a:lnTo>
                    <a:pt x="44757" y="7388"/>
                  </a:lnTo>
                  <a:close/>
                  <a:moveTo>
                    <a:pt x="14919" y="7388"/>
                  </a:moveTo>
                  <a:lnTo>
                    <a:pt x="0" y="7388"/>
                  </a:lnTo>
                  <a:lnTo>
                    <a:pt x="0" y="0"/>
                  </a:lnTo>
                  <a:lnTo>
                    <a:pt x="14919" y="0"/>
                  </a:lnTo>
                  <a:lnTo>
                    <a:pt x="14919" y="7388"/>
                  </a:lnTo>
                  <a:close/>
                </a:path>
              </a:pathLst>
            </a:custGeom>
            <a:grpFill/>
            <a:ln w="7269"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88F8A8AD-135A-0C4B-649F-8968A628B197}"/>
                </a:ext>
              </a:extLst>
            </p:cNvPr>
            <p:cNvSpPr/>
            <p:nvPr/>
          </p:nvSpPr>
          <p:spPr>
            <a:xfrm>
              <a:off x="747781" y="1711964"/>
              <a:ext cx="7460" cy="73876"/>
            </a:xfrm>
            <a:custGeom>
              <a:avLst/>
              <a:gdLst>
                <a:gd name="connsiteX0" fmla="*/ 7460 w 7459"/>
                <a:gd name="connsiteY0" fmla="*/ 73876 h 73875"/>
                <a:gd name="connsiteX1" fmla="*/ 0 w 7459"/>
                <a:gd name="connsiteY1" fmla="*/ 73876 h 73875"/>
                <a:gd name="connsiteX2" fmla="*/ 0 w 7459"/>
                <a:gd name="connsiteY2" fmla="*/ 59839 h 73875"/>
                <a:gd name="connsiteX3" fmla="*/ 7460 w 7459"/>
                <a:gd name="connsiteY3" fmla="*/ 59839 h 73875"/>
                <a:gd name="connsiteX4" fmla="*/ 7460 w 7459"/>
                <a:gd name="connsiteY4" fmla="*/ 73876 h 73875"/>
                <a:gd name="connsiteX5" fmla="*/ 7460 w 7459"/>
                <a:gd name="connsiteY5" fmla="*/ 44325 h 73875"/>
                <a:gd name="connsiteX6" fmla="*/ 0 w 7459"/>
                <a:gd name="connsiteY6" fmla="*/ 44325 h 73875"/>
                <a:gd name="connsiteX7" fmla="*/ 0 w 7459"/>
                <a:gd name="connsiteY7" fmla="*/ 29550 h 73875"/>
                <a:gd name="connsiteX8" fmla="*/ 7460 w 7459"/>
                <a:gd name="connsiteY8" fmla="*/ 29550 h 73875"/>
                <a:gd name="connsiteX9" fmla="*/ 7460 w 7459"/>
                <a:gd name="connsiteY9" fmla="*/ 44325 h 73875"/>
                <a:gd name="connsiteX10" fmla="*/ 7460 w 7459"/>
                <a:gd name="connsiteY10" fmla="*/ 14775 h 73875"/>
                <a:gd name="connsiteX11" fmla="*/ 0 w 7459"/>
                <a:gd name="connsiteY11" fmla="*/ 14775 h 73875"/>
                <a:gd name="connsiteX12" fmla="*/ 0 w 7459"/>
                <a:gd name="connsiteY12" fmla="*/ 0 h 73875"/>
                <a:gd name="connsiteX13" fmla="*/ 7460 w 7459"/>
                <a:gd name="connsiteY13" fmla="*/ 0 h 73875"/>
                <a:gd name="connsiteX14" fmla="*/ 7460 w 7459"/>
                <a:gd name="connsiteY14" fmla="*/ 14775 h 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59" h="73875">
                  <a:moveTo>
                    <a:pt x="7460" y="73876"/>
                  </a:moveTo>
                  <a:lnTo>
                    <a:pt x="0" y="73876"/>
                  </a:lnTo>
                  <a:lnTo>
                    <a:pt x="0" y="59839"/>
                  </a:lnTo>
                  <a:lnTo>
                    <a:pt x="7460" y="59839"/>
                  </a:lnTo>
                  <a:lnTo>
                    <a:pt x="7460" y="73876"/>
                  </a:lnTo>
                  <a:close/>
                  <a:moveTo>
                    <a:pt x="7460" y="44325"/>
                  </a:moveTo>
                  <a:lnTo>
                    <a:pt x="0" y="44325"/>
                  </a:lnTo>
                  <a:lnTo>
                    <a:pt x="0" y="29550"/>
                  </a:lnTo>
                  <a:lnTo>
                    <a:pt x="7460" y="29550"/>
                  </a:lnTo>
                  <a:lnTo>
                    <a:pt x="7460" y="44325"/>
                  </a:lnTo>
                  <a:close/>
                  <a:moveTo>
                    <a:pt x="7460" y="14775"/>
                  </a:moveTo>
                  <a:lnTo>
                    <a:pt x="0" y="14775"/>
                  </a:lnTo>
                  <a:lnTo>
                    <a:pt x="0" y="0"/>
                  </a:lnTo>
                  <a:lnTo>
                    <a:pt x="7460" y="0"/>
                  </a:lnTo>
                  <a:lnTo>
                    <a:pt x="7460" y="14775"/>
                  </a:lnTo>
                  <a:close/>
                </a:path>
              </a:pathLst>
            </a:custGeom>
            <a:grpFill/>
            <a:ln w="7269"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3144F078-E0AC-E0B5-1D4E-977AD50DD91C}"/>
                </a:ext>
              </a:extLst>
            </p:cNvPr>
            <p:cNvSpPr/>
            <p:nvPr/>
          </p:nvSpPr>
          <p:spPr>
            <a:xfrm>
              <a:off x="689596" y="1780668"/>
              <a:ext cx="29838" cy="29550"/>
            </a:xfrm>
            <a:custGeom>
              <a:avLst/>
              <a:gdLst>
                <a:gd name="connsiteX0" fmla="*/ 26109 w 29838"/>
                <a:gd name="connsiteY0" fmla="*/ 31028 h 29550"/>
                <a:gd name="connsiteX1" fmla="*/ 20887 w 29838"/>
                <a:gd name="connsiteY1" fmla="*/ 25856 h 29550"/>
                <a:gd name="connsiteX2" fmla="*/ 26109 w 29838"/>
                <a:gd name="connsiteY2" fmla="*/ 20685 h 29550"/>
                <a:gd name="connsiteX3" fmla="*/ 31330 w 29838"/>
                <a:gd name="connsiteY3" fmla="*/ 25856 h 29550"/>
                <a:gd name="connsiteX4" fmla="*/ 26109 w 29838"/>
                <a:gd name="connsiteY4" fmla="*/ 31028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109" y="31028"/>
                  </a:moveTo>
                  <a:lnTo>
                    <a:pt x="20887" y="25856"/>
                  </a:lnTo>
                  <a:lnTo>
                    <a:pt x="26109" y="20685"/>
                  </a:lnTo>
                  <a:lnTo>
                    <a:pt x="31330" y="25856"/>
                  </a:lnTo>
                  <a:lnTo>
                    <a:pt x="26109" y="31028"/>
                  </a:lnTo>
                  <a:close/>
                  <a:moveTo>
                    <a:pt x="15665" y="20685"/>
                  </a:moveTo>
                  <a:lnTo>
                    <a:pt x="10443" y="15514"/>
                  </a:lnTo>
                  <a:lnTo>
                    <a:pt x="15665" y="10343"/>
                  </a:lnTo>
                  <a:lnTo>
                    <a:pt x="20887" y="15514"/>
                  </a:lnTo>
                  <a:lnTo>
                    <a:pt x="15665"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330798DE-C1DE-DB94-FF23-70BC0D7D0907}"/>
                </a:ext>
              </a:extLst>
            </p:cNvPr>
            <p:cNvSpPr/>
            <p:nvPr/>
          </p:nvSpPr>
          <p:spPr>
            <a:xfrm>
              <a:off x="591876" y="1683891"/>
              <a:ext cx="29838" cy="29550"/>
            </a:xfrm>
            <a:custGeom>
              <a:avLst/>
              <a:gdLst>
                <a:gd name="connsiteX0" fmla="*/ 26854 w 29838"/>
                <a:gd name="connsiteY0" fmla="*/ 31028 h 29550"/>
                <a:gd name="connsiteX1" fmla="*/ 21633 w 29838"/>
                <a:gd name="connsiteY1" fmla="*/ 25856 h 29550"/>
                <a:gd name="connsiteX2" fmla="*/ 26854 w 29838"/>
                <a:gd name="connsiteY2" fmla="*/ 20685 h 29550"/>
                <a:gd name="connsiteX3" fmla="*/ 32076 w 29838"/>
                <a:gd name="connsiteY3" fmla="*/ 25856 h 29550"/>
                <a:gd name="connsiteX4" fmla="*/ 26854 w 29838"/>
                <a:gd name="connsiteY4" fmla="*/ 31028 h 29550"/>
                <a:gd name="connsiteX5" fmla="*/ 16411 w 29838"/>
                <a:gd name="connsiteY5" fmla="*/ 20685 h 29550"/>
                <a:gd name="connsiteX6" fmla="*/ 11189 w 29838"/>
                <a:gd name="connsiteY6" fmla="*/ 15514 h 29550"/>
                <a:gd name="connsiteX7" fmla="*/ 16411 w 29838"/>
                <a:gd name="connsiteY7" fmla="*/ 10343 h 29550"/>
                <a:gd name="connsiteX8" fmla="*/ 21633 w 29838"/>
                <a:gd name="connsiteY8" fmla="*/ 15514 h 29550"/>
                <a:gd name="connsiteX9" fmla="*/ 16411 w 29838"/>
                <a:gd name="connsiteY9" fmla="*/ 20685 h 29550"/>
                <a:gd name="connsiteX10" fmla="*/ 5222 w 29838"/>
                <a:gd name="connsiteY10" fmla="*/ 10343 h 29550"/>
                <a:gd name="connsiteX11" fmla="*/ 0 w 29838"/>
                <a:gd name="connsiteY11" fmla="*/ 5171 h 29550"/>
                <a:gd name="connsiteX12" fmla="*/ 5222 w 29838"/>
                <a:gd name="connsiteY12" fmla="*/ 0 h 29550"/>
                <a:gd name="connsiteX13" fmla="*/ 10443 w 29838"/>
                <a:gd name="connsiteY13" fmla="*/ 5171 h 29550"/>
                <a:gd name="connsiteX14" fmla="*/ 5222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26854" y="31028"/>
                  </a:moveTo>
                  <a:lnTo>
                    <a:pt x="21633" y="25856"/>
                  </a:lnTo>
                  <a:lnTo>
                    <a:pt x="26854" y="20685"/>
                  </a:lnTo>
                  <a:lnTo>
                    <a:pt x="32076" y="25856"/>
                  </a:lnTo>
                  <a:lnTo>
                    <a:pt x="26854" y="31028"/>
                  </a:lnTo>
                  <a:close/>
                  <a:moveTo>
                    <a:pt x="16411" y="20685"/>
                  </a:moveTo>
                  <a:lnTo>
                    <a:pt x="11189" y="15514"/>
                  </a:lnTo>
                  <a:lnTo>
                    <a:pt x="16411" y="10343"/>
                  </a:lnTo>
                  <a:lnTo>
                    <a:pt x="21633" y="15514"/>
                  </a:lnTo>
                  <a:lnTo>
                    <a:pt x="16411" y="20685"/>
                  </a:lnTo>
                  <a:close/>
                  <a:moveTo>
                    <a:pt x="5222" y="10343"/>
                  </a:moveTo>
                  <a:lnTo>
                    <a:pt x="0" y="5171"/>
                  </a:lnTo>
                  <a:lnTo>
                    <a:pt x="5222" y="0"/>
                  </a:lnTo>
                  <a:lnTo>
                    <a:pt x="10443" y="5171"/>
                  </a:lnTo>
                  <a:lnTo>
                    <a:pt x="5222" y="10343"/>
                  </a:lnTo>
                  <a:close/>
                </a:path>
              </a:pathLst>
            </a:custGeom>
            <a:grpFill/>
            <a:ln w="7269"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B2E66848-3F95-E817-7993-BE3CAA78CECB}"/>
                </a:ext>
              </a:extLst>
            </p:cNvPr>
            <p:cNvSpPr/>
            <p:nvPr/>
          </p:nvSpPr>
          <p:spPr>
            <a:xfrm>
              <a:off x="688850" y="1684630"/>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5665 w 29838"/>
                <a:gd name="connsiteY5" fmla="*/ 20685 h 29550"/>
                <a:gd name="connsiteX6" fmla="*/ 10443 w 29838"/>
                <a:gd name="connsiteY6" fmla="*/ 15514 h 29550"/>
                <a:gd name="connsiteX7" fmla="*/ 15665 w 29838"/>
                <a:gd name="connsiteY7" fmla="*/ 10343 h 29550"/>
                <a:gd name="connsiteX8" fmla="*/ 20887 w 29838"/>
                <a:gd name="connsiteY8" fmla="*/ 15514 h 29550"/>
                <a:gd name="connsiteX9" fmla="*/ 15665 w 29838"/>
                <a:gd name="connsiteY9" fmla="*/ 20685 h 29550"/>
                <a:gd name="connsiteX10" fmla="*/ 26109 w 29838"/>
                <a:gd name="connsiteY10" fmla="*/ 10343 h 29550"/>
                <a:gd name="connsiteX11" fmla="*/ 20887 w 29838"/>
                <a:gd name="connsiteY11" fmla="*/ 5171 h 29550"/>
                <a:gd name="connsiteX12" fmla="*/ 25363 w 29838"/>
                <a:gd name="connsiteY12" fmla="*/ 0 h 29550"/>
                <a:gd name="connsiteX13" fmla="*/ 30584 w 29838"/>
                <a:gd name="connsiteY13" fmla="*/ 5171 h 29550"/>
                <a:gd name="connsiteX14" fmla="*/ 26109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5665" y="20685"/>
                  </a:moveTo>
                  <a:lnTo>
                    <a:pt x="10443" y="15514"/>
                  </a:lnTo>
                  <a:lnTo>
                    <a:pt x="15665" y="10343"/>
                  </a:lnTo>
                  <a:lnTo>
                    <a:pt x="20887" y="15514"/>
                  </a:lnTo>
                  <a:lnTo>
                    <a:pt x="15665" y="20685"/>
                  </a:lnTo>
                  <a:close/>
                  <a:moveTo>
                    <a:pt x="26109" y="10343"/>
                  </a:moveTo>
                  <a:lnTo>
                    <a:pt x="20887" y="5171"/>
                  </a:lnTo>
                  <a:lnTo>
                    <a:pt x="25363" y="0"/>
                  </a:lnTo>
                  <a:lnTo>
                    <a:pt x="30584" y="5171"/>
                  </a:lnTo>
                  <a:lnTo>
                    <a:pt x="26109" y="10343"/>
                  </a:lnTo>
                  <a:close/>
                </a:path>
              </a:pathLst>
            </a:custGeom>
            <a:grpFill/>
            <a:ln w="7269"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37AAE097-34D3-068A-404D-C8BC7AA5E54C}"/>
                </a:ext>
              </a:extLst>
            </p:cNvPr>
            <p:cNvSpPr/>
            <p:nvPr/>
          </p:nvSpPr>
          <p:spPr>
            <a:xfrm>
              <a:off x="591130" y="1780668"/>
              <a:ext cx="29838" cy="29550"/>
            </a:xfrm>
            <a:custGeom>
              <a:avLst/>
              <a:gdLst>
                <a:gd name="connsiteX0" fmla="*/ 5222 w 29838"/>
                <a:gd name="connsiteY0" fmla="*/ 31767 h 29550"/>
                <a:gd name="connsiteX1" fmla="*/ 0 w 29838"/>
                <a:gd name="connsiteY1" fmla="*/ 26595 h 29550"/>
                <a:gd name="connsiteX2" fmla="*/ 5222 w 29838"/>
                <a:gd name="connsiteY2" fmla="*/ 21424 h 29550"/>
                <a:gd name="connsiteX3" fmla="*/ 10443 w 29838"/>
                <a:gd name="connsiteY3" fmla="*/ 26595 h 29550"/>
                <a:gd name="connsiteX4" fmla="*/ 5222 w 29838"/>
                <a:gd name="connsiteY4" fmla="*/ 31767 h 29550"/>
                <a:gd name="connsiteX5" fmla="*/ 14919 w 29838"/>
                <a:gd name="connsiteY5" fmla="*/ 21424 h 29550"/>
                <a:gd name="connsiteX6" fmla="*/ 9697 w 29838"/>
                <a:gd name="connsiteY6" fmla="*/ 16253 h 29550"/>
                <a:gd name="connsiteX7" fmla="*/ 14919 w 29838"/>
                <a:gd name="connsiteY7" fmla="*/ 11081 h 29550"/>
                <a:gd name="connsiteX8" fmla="*/ 20141 w 29838"/>
                <a:gd name="connsiteY8" fmla="*/ 16253 h 29550"/>
                <a:gd name="connsiteX9" fmla="*/ 14919 w 29838"/>
                <a:gd name="connsiteY9" fmla="*/ 21424 h 29550"/>
                <a:gd name="connsiteX10" fmla="*/ 25363 w 29838"/>
                <a:gd name="connsiteY10" fmla="*/ 10343 h 29550"/>
                <a:gd name="connsiteX11" fmla="*/ 20141 w 29838"/>
                <a:gd name="connsiteY11" fmla="*/ 5171 h 29550"/>
                <a:gd name="connsiteX12" fmla="*/ 25363 w 29838"/>
                <a:gd name="connsiteY12" fmla="*/ 0 h 29550"/>
                <a:gd name="connsiteX13" fmla="*/ 30584 w 29838"/>
                <a:gd name="connsiteY13" fmla="*/ 5171 h 29550"/>
                <a:gd name="connsiteX14" fmla="*/ 25363 w 29838"/>
                <a:gd name="connsiteY14" fmla="*/ 10343 h 2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38" h="29550">
                  <a:moveTo>
                    <a:pt x="5222" y="31767"/>
                  </a:moveTo>
                  <a:lnTo>
                    <a:pt x="0" y="26595"/>
                  </a:lnTo>
                  <a:lnTo>
                    <a:pt x="5222" y="21424"/>
                  </a:lnTo>
                  <a:lnTo>
                    <a:pt x="10443" y="26595"/>
                  </a:lnTo>
                  <a:lnTo>
                    <a:pt x="5222" y="31767"/>
                  </a:lnTo>
                  <a:close/>
                  <a:moveTo>
                    <a:pt x="14919" y="21424"/>
                  </a:moveTo>
                  <a:lnTo>
                    <a:pt x="9697" y="16253"/>
                  </a:lnTo>
                  <a:lnTo>
                    <a:pt x="14919" y="11081"/>
                  </a:lnTo>
                  <a:lnTo>
                    <a:pt x="20141" y="16253"/>
                  </a:lnTo>
                  <a:lnTo>
                    <a:pt x="14919" y="21424"/>
                  </a:lnTo>
                  <a:close/>
                  <a:moveTo>
                    <a:pt x="25363" y="10343"/>
                  </a:moveTo>
                  <a:lnTo>
                    <a:pt x="20141" y="5171"/>
                  </a:lnTo>
                  <a:lnTo>
                    <a:pt x="25363" y="0"/>
                  </a:lnTo>
                  <a:lnTo>
                    <a:pt x="30584" y="5171"/>
                  </a:lnTo>
                  <a:lnTo>
                    <a:pt x="25363" y="10343"/>
                  </a:lnTo>
                  <a:close/>
                </a:path>
              </a:pathLst>
            </a:custGeom>
            <a:grpFill/>
            <a:ln w="7269"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39AA4DA0-9ADE-AD90-774F-A025CA0AF749}"/>
                </a:ext>
              </a:extLst>
            </p:cNvPr>
            <p:cNvSpPr/>
            <p:nvPr/>
          </p:nvSpPr>
          <p:spPr>
            <a:xfrm>
              <a:off x="519225"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6985 w 82055"/>
                <a:gd name="connsiteY16" fmla="*/ 85247 h 81263"/>
                <a:gd name="connsiteX17" fmla="*/ 64445 w 82055"/>
                <a:gd name="connsiteY17" fmla="*/ 82292 h 81263"/>
                <a:gd name="connsiteX18" fmla="*/ 65937 w 82055"/>
                <a:gd name="connsiteY18" fmla="*/ 78598 h 81263"/>
                <a:gd name="connsiteX19" fmla="*/ 63699 w 82055"/>
                <a:gd name="connsiteY19" fmla="*/ 72688 h 81263"/>
                <a:gd name="connsiteX20" fmla="*/ 73397 w 82055"/>
                <a:gd name="connsiteY20" fmla="*/ 63084 h 81263"/>
                <a:gd name="connsiteX21" fmla="*/ 79364 w 82055"/>
                <a:gd name="connsiteY21" fmla="*/ 65300 h 81263"/>
                <a:gd name="connsiteX22" fmla="*/ 83094 w 82055"/>
                <a:gd name="connsiteY22" fmla="*/ 63823 h 81263"/>
                <a:gd name="connsiteX23" fmla="*/ 86078 w 82055"/>
                <a:gd name="connsiteY23" fmla="*/ 56435 h 81263"/>
                <a:gd name="connsiteX24" fmla="*/ 84586 w 82055"/>
                <a:gd name="connsiteY24" fmla="*/ 52742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3417 w 82055"/>
                <a:gd name="connsiteY44" fmla="*/ 12849 h 81263"/>
                <a:gd name="connsiteX45" fmla="*/ 13720 w 82055"/>
                <a:gd name="connsiteY45" fmla="*/ 22453 h 81263"/>
                <a:gd name="connsiteX46" fmla="*/ 7752 w 82055"/>
                <a:gd name="connsiteY46" fmla="*/ 20236 h 81263"/>
                <a:gd name="connsiteX47" fmla="*/ 4022 w 82055"/>
                <a:gd name="connsiteY47" fmla="*/ 21714 h 81263"/>
                <a:gd name="connsiteX48" fmla="*/ 1039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3256" y="85247"/>
                    <a:pt x="54748" y="85986"/>
                    <a:pt x="56985" y="85247"/>
                  </a:cubicBezTo>
                  <a:lnTo>
                    <a:pt x="64445" y="82292"/>
                  </a:lnTo>
                  <a:cubicBezTo>
                    <a:pt x="65937" y="81553"/>
                    <a:pt x="66683" y="80076"/>
                    <a:pt x="65937" y="78598"/>
                  </a:cubicBezTo>
                  <a:lnTo>
                    <a:pt x="63699" y="72688"/>
                  </a:lnTo>
                  <a:cubicBezTo>
                    <a:pt x="67429" y="70472"/>
                    <a:pt x="71159" y="66778"/>
                    <a:pt x="73397" y="63084"/>
                  </a:cubicBezTo>
                  <a:lnTo>
                    <a:pt x="79364" y="65300"/>
                  </a:lnTo>
                  <a:cubicBezTo>
                    <a:pt x="80856" y="66039"/>
                    <a:pt x="82348" y="65300"/>
                    <a:pt x="83094" y="63823"/>
                  </a:cubicBezTo>
                  <a:lnTo>
                    <a:pt x="86078" y="56435"/>
                  </a:lnTo>
                  <a:cubicBezTo>
                    <a:pt x="86824" y="54958"/>
                    <a:pt x="86078" y="53480"/>
                    <a:pt x="84586" y="52742"/>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3417" y="12849"/>
                  </a:lnTo>
                  <a:cubicBezTo>
                    <a:pt x="19688" y="15065"/>
                    <a:pt x="15958" y="18759"/>
                    <a:pt x="13720" y="22453"/>
                  </a:cubicBezTo>
                  <a:lnTo>
                    <a:pt x="7752" y="20236"/>
                  </a:lnTo>
                  <a:cubicBezTo>
                    <a:pt x="6260" y="19497"/>
                    <a:pt x="4768" y="20236"/>
                    <a:pt x="4022" y="21714"/>
                  </a:cubicBezTo>
                  <a:lnTo>
                    <a:pt x="1039"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8AA780A4-67A3-395D-FF9E-F0AAABAA5906}"/>
                </a:ext>
              </a:extLst>
            </p:cNvPr>
            <p:cNvSpPr/>
            <p:nvPr/>
          </p:nvSpPr>
          <p:spPr>
            <a:xfrm>
              <a:off x="706460" y="1798108"/>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4958 h 81263"/>
                <a:gd name="connsiteX5" fmla="*/ 3276 w 82055"/>
                <a:gd name="connsiteY5" fmla="*/ 62345 h 81263"/>
                <a:gd name="connsiteX6" fmla="*/ 7006 w 82055"/>
                <a:gd name="connsiteY6" fmla="*/ 63823 h 81263"/>
                <a:gd name="connsiteX7" fmla="*/ 12974 w 82055"/>
                <a:gd name="connsiteY7" fmla="*/ 61607 h 81263"/>
                <a:gd name="connsiteX8" fmla="*/ 22671 w 82055"/>
                <a:gd name="connsiteY8" fmla="*/ 71210 h 81263"/>
                <a:gd name="connsiteX9" fmla="*/ 20434 w 82055"/>
                <a:gd name="connsiteY9" fmla="*/ 77121 h 81263"/>
                <a:gd name="connsiteX10" fmla="*/ 21925 w 82055"/>
                <a:gd name="connsiteY10" fmla="*/ 80814 h 81263"/>
                <a:gd name="connsiteX11" fmla="*/ 29385 w 82055"/>
                <a:gd name="connsiteY11" fmla="*/ 83769 h 81263"/>
                <a:gd name="connsiteX12" fmla="*/ 33115 w 82055"/>
                <a:gd name="connsiteY12" fmla="*/ 82292 h 81263"/>
                <a:gd name="connsiteX13" fmla="*/ 35353 w 82055"/>
                <a:gd name="connsiteY13" fmla="*/ 76382 h 81263"/>
                <a:gd name="connsiteX14" fmla="*/ 49526 w 82055"/>
                <a:gd name="connsiteY14" fmla="*/ 76382 h 81263"/>
                <a:gd name="connsiteX15" fmla="*/ 51764 w 82055"/>
                <a:gd name="connsiteY15" fmla="*/ 82292 h 81263"/>
                <a:gd name="connsiteX16" fmla="*/ 55494 w 82055"/>
                <a:gd name="connsiteY16" fmla="*/ 83769 h 81263"/>
                <a:gd name="connsiteX17" fmla="*/ 62953 w 82055"/>
                <a:gd name="connsiteY17" fmla="*/ 80814 h 81263"/>
                <a:gd name="connsiteX18" fmla="*/ 64445 w 82055"/>
                <a:gd name="connsiteY18" fmla="*/ 77121 h 81263"/>
                <a:gd name="connsiteX19" fmla="*/ 62207 w 82055"/>
                <a:gd name="connsiteY19" fmla="*/ 71210 h 81263"/>
                <a:gd name="connsiteX20" fmla="*/ 71905 w 82055"/>
                <a:gd name="connsiteY20" fmla="*/ 61607 h 81263"/>
                <a:gd name="connsiteX21" fmla="*/ 77872 w 82055"/>
                <a:gd name="connsiteY21" fmla="*/ 63823 h 81263"/>
                <a:gd name="connsiteX22" fmla="*/ 81602 w 82055"/>
                <a:gd name="connsiteY22" fmla="*/ 62345 h 81263"/>
                <a:gd name="connsiteX23" fmla="*/ 84586 w 82055"/>
                <a:gd name="connsiteY23" fmla="*/ 54958 h 81263"/>
                <a:gd name="connsiteX24" fmla="*/ 83094 w 82055"/>
                <a:gd name="connsiteY24" fmla="*/ 51264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003"/>
                    <a:pt x="-453" y="53480"/>
                    <a:pt x="293" y="54958"/>
                  </a:cubicBezTo>
                  <a:lnTo>
                    <a:pt x="3276" y="62345"/>
                  </a:lnTo>
                  <a:cubicBezTo>
                    <a:pt x="4022" y="63823"/>
                    <a:pt x="5514" y="64562"/>
                    <a:pt x="7006" y="63823"/>
                  </a:cubicBezTo>
                  <a:lnTo>
                    <a:pt x="12974" y="61607"/>
                  </a:lnTo>
                  <a:cubicBezTo>
                    <a:pt x="15212" y="65300"/>
                    <a:pt x="18942" y="68994"/>
                    <a:pt x="22671" y="71210"/>
                  </a:cubicBezTo>
                  <a:lnTo>
                    <a:pt x="20434" y="77121"/>
                  </a:lnTo>
                  <a:cubicBezTo>
                    <a:pt x="19688" y="78598"/>
                    <a:pt x="20434" y="80076"/>
                    <a:pt x="21925" y="80814"/>
                  </a:cubicBezTo>
                  <a:lnTo>
                    <a:pt x="29385" y="83769"/>
                  </a:lnTo>
                  <a:cubicBezTo>
                    <a:pt x="30877" y="84508"/>
                    <a:pt x="32369" y="83769"/>
                    <a:pt x="33115" y="82292"/>
                  </a:cubicBezTo>
                  <a:lnTo>
                    <a:pt x="35353" y="76382"/>
                  </a:lnTo>
                  <a:cubicBezTo>
                    <a:pt x="39828" y="77121"/>
                    <a:pt x="45050" y="77121"/>
                    <a:pt x="49526" y="76382"/>
                  </a:cubicBezTo>
                  <a:lnTo>
                    <a:pt x="51764" y="82292"/>
                  </a:lnTo>
                  <a:cubicBezTo>
                    <a:pt x="52510" y="83769"/>
                    <a:pt x="54002" y="84508"/>
                    <a:pt x="55494" y="83769"/>
                  </a:cubicBezTo>
                  <a:lnTo>
                    <a:pt x="62953" y="80814"/>
                  </a:lnTo>
                  <a:cubicBezTo>
                    <a:pt x="64445" y="80076"/>
                    <a:pt x="65191" y="78598"/>
                    <a:pt x="64445" y="77121"/>
                  </a:cubicBezTo>
                  <a:lnTo>
                    <a:pt x="62207" y="71210"/>
                  </a:lnTo>
                  <a:cubicBezTo>
                    <a:pt x="65937" y="68994"/>
                    <a:pt x="69667" y="65300"/>
                    <a:pt x="71905" y="61607"/>
                  </a:cubicBezTo>
                  <a:lnTo>
                    <a:pt x="77872" y="63823"/>
                  </a:lnTo>
                  <a:cubicBezTo>
                    <a:pt x="79364" y="64562"/>
                    <a:pt x="80856" y="63823"/>
                    <a:pt x="81602" y="62345"/>
                  </a:cubicBezTo>
                  <a:lnTo>
                    <a:pt x="84586" y="54958"/>
                  </a:lnTo>
                  <a:cubicBezTo>
                    <a:pt x="85332" y="53480"/>
                    <a:pt x="84586" y="52003"/>
                    <a:pt x="83094" y="51264"/>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EFB140FC-F65F-601C-9FA6-04734D6366DC}"/>
                </a:ext>
              </a:extLst>
            </p:cNvPr>
            <p:cNvSpPr/>
            <p:nvPr/>
          </p:nvSpPr>
          <p:spPr>
            <a:xfrm>
              <a:off x="706460" y="1613419"/>
              <a:ext cx="82055" cy="81263"/>
            </a:xfrm>
            <a:custGeom>
              <a:avLst/>
              <a:gdLst>
                <a:gd name="connsiteX0" fmla="*/ 1785 w 82055"/>
                <a:gd name="connsiteY0" fmla="*/ 32795 h 81263"/>
                <a:gd name="connsiteX1" fmla="*/ 7752 w 82055"/>
                <a:gd name="connsiteY1" fmla="*/ 35011 h 81263"/>
                <a:gd name="connsiteX2" fmla="*/ 7752 w 82055"/>
                <a:gd name="connsiteY2" fmla="*/ 49048 h 81263"/>
                <a:gd name="connsiteX3" fmla="*/ 1785 w 82055"/>
                <a:gd name="connsiteY3" fmla="*/ 51264 h 81263"/>
                <a:gd name="connsiteX4" fmla="*/ 293 w 82055"/>
                <a:gd name="connsiteY4" fmla="*/ 55697 h 81263"/>
                <a:gd name="connsiteX5" fmla="*/ 3276 w 82055"/>
                <a:gd name="connsiteY5" fmla="*/ 63084 h 81263"/>
                <a:gd name="connsiteX6" fmla="*/ 7006 w 82055"/>
                <a:gd name="connsiteY6" fmla="*/ 64562 h 81263"/>
                <a:gd name="connsiteX7" fmla="*/ 12974 w 82055"/>
                <a:gd name="connsiteY7" fmla="*/ 62345 h 81263"/>
                <a:gd name="connsiteX8" fmla="*/ 22671 w 82055"/>
                <a:gd name="connsiteY8" fmla="*/ 71949 h 81263"/>
                <a:gd name="connsiteX9" fmla="*/ 20434 w 82055"/>
                <a:gd name="connsiteY9" fmla="*/ 77859 h 81263"/>
                <a:gd name="connsiteX10" fmla="*/ 21925 w 82055"/>
                <a:gd name="connsiteY10" fmla="*/ 81553 h 81263"/>
                <a:gd name="connsiteX11" fmla="*/ 29385 w 82055"/>
                <a:gd name="connsiteY11" fmla="*/ 84508 h 81263"/>
                <a:gd name="connsiteX12" fmla="*/ 33115 w 82055"/>
                <a:gd name="connsiteY12" fmla="*/ 83031 h 81263"/>
                <a:gd name="connsiteX13" fmla="*/ 35353 w 82055"/>
                <a:gd name="connsiteY13" fmla="*/ 77121 h 81263"/>
                <a:gd name="connsiteX14" fmla="*/ 49526 w 82055"/>
                <a:gd name="connsiteY14" fmla="*/ 77121 h 81263"/>
                <a:gd name="connsiteX15" fmla="*/ 51764 w 82055"/>
                <a:gd name="connsiteY15" fmla="*/ 83031 h 81263"/>
                <a:gd name="connsiteX16" fmla="*/ 55494 w 82055"/>
                <a:gd name="connsiteY16" fmla="*/ 84508 h 81263"/>
                <a:gd name="connsiteX17" fmla="*/ 62953 w 82055"/>
                <a:gd name="connsiteY17" fmla="*/ 81553 h 81263"/>
                <a:gd name="connsiteX18" fmla="*/ 64445 w 82055"/>
                <a:gd name="connsiteY18" fmla="*/ 77859 h 81263"/>
                <a:gd name="connsiteX19" fmla="*/ 62207 w 82055"/>
                <a:gd name="connsiteY19" fmla="*/ 71949 h 81263"/>
                <a:gd name="connsiteX20" fmla="*/ 71905 w 82055"/>
                <a:gd name="connsiteY20" fmla="*/ 62345 h 81263"/>
                <a:gd name="connsiteX21" fmla="*/ 77872 w 82055"/>
                <a:gd name="connsiteY21" fmla="*/ 64562 h 81263"/>
                <a:gd name="connsiteX22" fmla="*/ 81602 w 82055"/>
                <a:gd name="connsiteY22" fmla="*/ 63084 h 81263"/>
                <a:gd name="connsiteX23" fmla="*/ 84586 w 82055"/>
                <a:gd name="connsiteY23" fmla="*/ 55697 h 81263"/>
                <a:gd name="connsiteX24" fmla="*/ 83094 w 82055"/>
                <a:gd name="connsiteY24" fmla="*/ 52003 h 81263"/>
                <a:gd name="connsiteX25" fmla="*/ 78618 w 82055"/>
                <a:gd name="connsiteY25" fmla="*/ 49048 h 81263"/>
                <a:gd name="connsiteX26" fmla="*/ 78618 w 82055"/>
                <a:gd name="connsiteY26" fmla="*/ 35011 h 81263"/>
                <a:gd name="connsiteX27" fmla="*/ 84586 w 82055"/>
                <a:gd name="connsiteY27" fmla="*/ 32795 h 81263"/>
                <a:gd name="connsiteX28" fmla="*/ 86078 w 82055"/>
                <a:gd name="connsiteY28" fmla="*/ 29101 h 81263"/>
                <a:gd name="connsiteX29" fmla="*/ 83094 w 82055"/>
                <a:gd name="connsiteY29" fmla="*/ 21714 h 81263"/>
                <a:gd name="connsiteX30" fmla="*/ 79364 w 82055"/>
                <a:gd name="connsiteY30" fmla="*/ 20236 h 81263"/>
                <a:gd name="connsiteX31" fmla="*/ 73397 w 82055"/>
                <a:gd name="connsiteY31" fmla="*/ 22453 h 81263"/>
                <a:gd name="connsiteX32" fmla="*/ 63699 w 82055"/>
                <a:gd name="connsiteY32" fmla="*/ 12849 h 81263"/>
                <a:gd name="connsiteX33" fmla="*/ 65937 w 82055"/>
                <a:gd name="connsiteY33" fmla="*/ 6939 h 81263"/>
                <a:gd name="connsiteX34" fmla="*/ 64445 w 82055"/>
                <a:gd name="connsiteY34" fmla="*/ 3245 h 81263"/>
                <a:gd name="connsiteX35" fmla="*/ 64445 w 82055"/>
                <a:gd name="connsiteY35" fmla="*/ 3245 h 81263"/>
                <a:gd name="connsiteX36" fmla="*/ 56985 w 82055"/>
                <a:gd name="connsiteY36" fmla="*/ 290 h 81263"/>
                <a:gd name="connsiteX37" fmla="*/ 53256 w 82055"/>
                <a:gd name="connsiteY37" fmla="*/ 1767 h 81263"/>
                <a:gd name="connsiteX38" fmla="*/ 51018 w 82055"/>
                <a:gd name="connsiteY38" fmla="*/ 7677 h 81263"/>
                <a:gd name="connsiteX39" fmla="*/ 36845 w 82055"/>
                <a:gd name="connsiteY39" fmla="*/ 7677 h 81263"/>
                <a:gd name="connsiteX40" fmla="*/ 34607 w 82055"/>
                <a:gd name="connsiteY40" fmla="*/ 1767 h 81263"/>
                <a:gd name="connsiteX41" fmla="*/ 30877 w 82055"/>
                <a:gd name="connsiteY41" fmla="*/ 290 h 81263"/>
                <a:gd name="connsiteX42" fmla="*/ 23417 w 82055"/>
                <a:gd name="connsiteY42" fmla="*/ 3245 h 81263"/>
                <a:gd name="connsiteX43" fmla="*/ 21925 w 82055"/>
                <a:gd name="connsiteY43" fmla="*/ 6939 h 81263"/>
                <a:gd name="connsiteX44" fmla="*/ 24163 w 82055"/>
                <a:gd name="connsiteY44" fmla="*/ 12849 h 81263"/>
                <a:gd name="connsiteX45" fmla="*/ 14466 w 82055"/>
                <a:gd name="connsiteY45" fmla="*/ 22453 h 81263"/>
                <a:gd name="connsiteX46" fmla="*/ 8498 w 82055"/>
                <a:gd name="connsiteY46" fmla="*/ 20236 h 81263"/>
                <a:gd name="connsiteX47" fmla="*/ 4768 w 82055"/>
                <a:gd name="connsiteY47" fmla="*/ 21714 h 81263"/>
                <a:gd name="connsiteX48" fmla="*/ 1785 w 82055"/>
                <a:gd name="connsiteY48" fmla="*/ 29101 h 81263"/>
                <a:gd name="connsiteX49" fmla="*/ 1785 w 82055"/>
                <a:gd name="connsiteY49" fmla="*/ 32795 h 81263"/>
                <a:gd name="connsiteX50" fmla="*/ 33115 w 82055"/>
                <a:gd name="connsiteY50" fmla="*/ 18759 h 81263"/>
                <a:gd name="connsiteX51" fmla="*/ 66683 w 82055"/>
                <a:gd name="connsiteY51" fmla="*/ 33534 h 81263"/>
                <a:gd name="connsiteX52" fmla="*/ 53256 w 82055"/>
                <a:gd name="connsiteY52" fmla="*/ 66778 h 81263"/>
                <a:gd name="connsiteX53" fmla="*/ 19688 w 82055"/>
                <a:gd name="connsiteY53" fmla="*/ 52003 h 81263"/>
                <a:gd name="connsiteX54" fmla="*/ 33115 w 82055"/>
                <a:gd name="connsiteY54" fmla="*/ 18759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1785" y="32795"/>
                  </a:moveTo>
                  <a:lnTo>
                    <a:pt x="7752" y="35011"/>
                  </a:lnTo>
                  <a:cubicBezTo>
                    <a:pt x="7006" y="39444"/>
                    <a:pt x="7006" y="44615"/>
                    <a:pt x="7752" y="49048"/>
                  </a:cubicBezTo>
                  <a:lnTo>
                    <a:pt x="1785" y="51264"/>
                  </a:lnTo>
                  <a:cubicBezTo>
                    <a:pt x="293" y="52742"/>
                    <a:pt x="-453" y="54219"/>
                    <a:pt x="293" y="55697"/>
                  </a:cubicBezTo>
                  <a:lnTo>
                    <a:pt x="3276" y="63084"/>
                  </a:lnTo>
                  <a:cubicBezTo>
                    <a:pt x="4022" y="64562"/>
                    <a:pt x="5514" y="65300"/>
                    <a:pt x="7006" y="64562"/>
                  </a:cubicBezTo>
                  <a:lnTo>
                    <a:pt x="12974" y="62345"/>
                  </a:lnTo>
                  <a:cubicBezTo>
                    <a:pt x="15212" y="66039"/>
                    <a:pt x="18942" y="69733"/>
                    <a:pt x="22671" y="71949"/>
                  </a:cubicBezTo>
                  <a:lnTo>
                    <a:pt x="20434" y="77859"/>
                  </a:lnTo>
                  <a:cubicBezTo>
                    <a:pt x="19688" y="79337"/>
                    <a:pt x="20434" y="80814"/>
                    <a:pt x="21925" y="81553"/>
                  </a:cubicBezTo>
                  <a:lnTo>
                    <a:pt x="29385" y="84508"/>
                  </a:lnTo>
                  <a:cubicBezTo>
                    <a:pt x="30877" y="85247"/>
                    <a:pt x="32369" y="84508"/>
                    <a:pt x="33115" y="83031"/>
                  </a:cubicBezTo>
                  <a:lnTo>
                    <a:pt x="35353" y="77121"/>
                  </a:lnTo>
                  <a:cubicBezTo>
                    <a:pt x="39828" y="77859"/>
                    <a:pt x="45050" y="77859"/>
                    <a:pt x="49526" y="77121"/>
                  </a:cubicBezTo>
                  <a:lnTo>
                    <a:pt x="51764" y="83031"/>
                  </a:lnTo>
                  <a:cubicBezTo>
                    <a:pt x="52510" y="84508"/>
                    <a:pt x="54002" y="85247"/>
                    <a:pt x="55494" y="84508"/>
                  </a:cubicBezTo>
                  <a:lnTo>
                    <a:pt x="62953" y="81553"/>
                  </a:lnTo>
                  <a:cubicBezTo>
                    <a:pt x="64445" y="80814"/>
                    <a:pt x="65191" y="79337"/>
                    <a:pt x="64445" y="77859"/>
                  </a:cubicBezTo>
                  <a:lnTo>
                    <a:pt x="62207" y="71949"/>
                  </a:lnTo>
                  <a:cubicBezTo>
                    <a:pt x="65937" y="69733"/>
                    <a:pt x="69667" y="66039"/>
                    <a:pt x="71905" y="62345"/>
                  </a:cubicBezTo>
                  <a:lnTo>
                    <a:pt x="77872" y="64562"/>
                  </a:lnTo>
                  <a:cubicBezTo>
                    <a:pt x="79364" y="65300"/>
                    <a:pt x="80856" y="64562"/>
                    <a:pt x="81602" y="63084"/>
                  </a:cubicBezTo>
                  <a:lnTo>
                    <a:pt x="84586" y="55697"/>
                  </a:lnTo>
                  <a:cubicBezTo>
                    <a:pt x="85332" y="54219"/>
                    <a:pt x="84586" y="52742"/>
                    <a:pt x="83094" y="52003"/>
                  </a:cubicBezTo>
                  <a:lnTo>
                    <a:pt x="78618" y="49048"/>
                  </a:lnTo>
                  <a:cubicBezTo>
                    <a:pt x="79364" y="44615"/>
                    <a:pt x="79364" y="39444"/>
                    <a:pt x="78618" y="35011"/>
                  </a:cubicBezTo>
                  <a:lnTo>
                    <a:pt x="84586" y="32795"/>
                  </a:lnTo>
                  <a:cubicBezTo>
                    <a:pt x="86078" y="32056"/>
                    <a:pt x="86824" y="30579"/>
                    <a:pt x="86078" y="29101"/>
                  </a:cubicBezTo>
                  <a:lnTo>
                    <a:pt x="83094" y="21714"/>
                  </a:lnTo>
                  <a:cubicBezTo>
                    <a:pt x="82348" y="20236"/>
                    <a:pt x="80856" y="19497"/>
                    <a:pt x="79364" y="20236"/>
                  </a:cubicBezTo>
                  <a:lnTo>
                    <a:pt x="73397" y="22453"/>
                  </a:lnTo>
                  <a:cubicBezTo>
                    <a:pt x="70413" y="18759"/>
                    <a:pt x="67429" y="15065"/>
                    <a:pt x="63699" y="12849"/>
                  </a:cubicBezTo>
                  <a:lnTo>
                    <a:pt x="65937" y="6939"/>
                  </a:lnTo>
                  <a:cubicBezTo>
                    <a:pt x="66683" y="5461"/>
                    <a:pt x="65937" y="3984"/>
                    <a:pt x="64445" y="3245"/>
                  </a:cubicBezTo>
                  <a:lnTo>
                    <a:pt x="64445" y="3245"/>
                  </a:lnTo>
                  <a:lnTo>
                    <a:pt x="56985" y="290"/>
                  </a:lnTo>
                  <a:cubicBezTo>
                    <a:pt x="55494" y="-449"/>
                    <a:pt x="54002" y="290"/>
                    <a:pt x="53256" y="1767"/>
                  </a:cubicBezTo>
                  <a:lnTo>
                    <a:pt x="51018" y="7677"/>
                  </a:lnTo>
                  <a:cubicBezTo>
                    <a:pt x="46542" y="6939"/>
                    <a:pt x="41320" y="6939"/>
                    <a:pt x="36845" y="7677"/>
                  </a:cubicBezTo>
                  <a:lnTo>
                    <a:pt x="34607" y="1767"/>
                  </a:lnTo>
                  <a:cubicBezTo>
                    <a:pt x="33861" y="290"/>
                    <a:pt x="32369" y="-449"/>
                    <a:pt x="30877" y="290"/>
                  </a:cubicBezTo>
                  <a:lnTo>
                    <a:pt x="23417" y="3245"/>
                  </a:lnTo>
                  <a:cubicBezTo>
                    <a:pt x="21925" y="3984"/>
                    <a:pt x="21179" y="5461"/>
                    <a:pt x="21925" y="6939"/>
                  </a:cubicBezTo>
                  <a:lnTo>
                    <a:pt x="24163" y="12849"/>
                  </a:lnTo>
                  <a:cubicBezTo>
                    <a:pt x="20434" y="15065"/>
                    <a:pt x="16704" y="18759"/>
                    <a:pt x="14466" y="22453"/>
                  </a:cubicBezTo>
                  <a:lnTo>
                    <a:pt x="8498" y="20236"/>
                  </a:lnTo>
                  <a:cubicBezTo>
                    <a:pt x="7006" y="19497"/>
                    <a:pt x="5514" y="20236"/>
                    <a:pt x="4768" y="21714"/>
                  </a:cubicBezTo>
                  <a:lnTo>
                    <a:pt x="1785" y="29101"/>
                  </a:lnTo>
                  <a:cubicBezTo>
                    <a:pt x="-453" y="30579"/>
                    <a:pt x="293" y="32056"/>
                    <a:pt x="1785" y="32795"/>
                  </a:cubicBezTo>
                  <a:close/>
                  <a:moveTo>
                    <a:pt x="33115" y="18759"/>
                  </a:moveTo>
                  <a:cubicBezTo>
                    <a:pt x="46542" y="13587"/>
                    <a:pt x="61461" y="20236"/>
                    <a:pt x="66683" y="33534"/>
                  </a:cubicBezTo>
                  <a:cubicBezTo>
                    <a:pt x="71905" y="46093"/>
                    <a:pt x="65937" y="60868"/>
                    <a:pt x="53256" y="66778"/>
                  </a:cubicBezTo>
                  <a:cubicBezTo>
                    <a:pt x="39828" y="71949"/>
                    <a:pt x="24909" y="65300"/>
                    <a:pt x="19688" y="52003"/>
                  </a:cubicBezTo>
                  <a:cubicBezTo>
                    <a:pt x="14466" y="38705"/>
                    <a:pt x="20434" y="23930"/>
                    <a:pt x="33115" y="18759"/>
                  </a:cubicBezTo>
                  <a:close/>
                </a:path>
              </a:pathLst>
            </a:custGeom>
            <a:grpFill/>
            <a:ln w="7269"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8EE31D0C-5213-1CF0-88DE-DDD722257A1B}"/>
                </a:ext>
              </a:extLst>
            </p:cNvPr>
            <p:cNvSpPr/>
            <p:nvPr/>
          </p:nvSpPr>
          <p:spPr>
            <a:xfrm>
              <a:off x="519518" y="1612970"/>
              <a:ext cx="82055" cy="81263"/>
            </a:xfrm>
            <a:custGeom>
              <a:avLst/>
              <a:gdLst>
                <a:gd name="connsiteX0" fmla="*/ 2238 w 82055"/>
                <a:gd name="connsiteY0" fmla="*/ 33244 h 81263"/>
                <a:gd name="connsiteX1" fmla="*/ 8206 w 82055"/>
                <a:gd name="connsiteY1" fmla="*/ 35460 h 81263"/>
                <a:gd name="connsiteX2" fmla="*/ 8206 w 82055"/>
                <a:gd name="connsiteY2" fmla="*/ 49497 h 81263"/>
                <a:gd name="connsiteX3" fmla="*/ 2238 w 82055"/>
                <a:gd name="connsiteY3" fmla="*/ 52452 h 81263"/>
                <a:gd name="connsiteX4" fmla="*/ 0 w 82055"/>
                <a:gd name="connsiteY4" fmla="*/ 56146 h 81263"/>
                <a:gd name="connsiteX5" fmla="*/ 2984 w 82055"/>
                <a:gd name="connsiteY5" fmla="*/ 63533 h 81263"/>
                <a:gd name="connsiteX6" fmla="*/ 6714 w 82055"/>
                <a:gd name="connsiteY6" fmla="*/ 65011 h 81263"/>
                <a:gd name="connsiteX7" fmla="*/ 12681 w 82055"/>
                <a:gd name="connsiteY7" fmla="*/ 62794 h 81263"/>
                <a:gd name="connsiteX8" fmla="*/ 22379 w 82055"/>
                <a:gd name="connsiteY8" fmla="*/ 72398 h 81263"/>
                <a:gd name="connsiteX9" fmla="*/ 20141 w 82055"/>
                <a:gd name="connsiteY9" fmla="*/ 78308 h 81263"/>
                <a:gd name="connsiteX10" fmla="*/ 21633 w 82055"/>
                <a:gd name="connsiteY10" fmla="*/ 82002 h 81263"/>
                <a:gd name="connsiteX11" fmla="*/ 29092 w 82055"/>
                <a:gd name="connsiteY11" fmla="*/ 84957 h 81263"/>
                <a:gd name="connsiteX12" fmla="*/ 32822 w 82055"/>
                <a:gd name="connsiteY12" fmla="*/ 83480 h 81263"/>
                <a:gd name="connsiteX13" fmla="*/ 35060 w 82055"/>
                <a:gd name="connsiteY13" fmla="*/ 77569 h 81263"/>
                <a:gd name="connsiteX14" fmla="*/ 49233 w 82055"/>
                <a:gd name="connsiteY14" fmla="*/ 77569 h 81263"/>
                <a:gd name="connsiteX15" fmla="*/ 52963 w 82055"/>
                <a:gd name="connsiteY15" fmla="*/ 83480 h 81263"/>
                <a:gd name="connsiteX16" fmla="*/ 56693 w 82055"/>
                <a:gd name="connsiteY16" fmla="*/ 84957 h 81263"/>
                <a:gd name="connsiteX17" fmla="*/ 64152 w 82055"/>
                <a:gd name="connsiteY17" fmla="*/ 82002 h 81263"/>
                <a:gd name="connsiteX18" fmla="*/ 65644 w 82055"/>
                <a:gd name="connsiteY18" fmla="*/ 78308 h 81263"/>
                <a:gd name="connsiteX19" fmla="*/ 63406 w 82055"/>
                <a:gd name="connsiteY19" fmla="*/ 72398 h 81263"/>
                <a:gd name="connsiteX20" fmla="*/ 73104 w 82055"/>
                <a:gd name="connsiteY20" fmla="*/ 62794 h 81263"/>
                <a:gd name="connsiteX21" fmla="*/ 79072 w 82055"/>
                <a:gd name="connsiteY21" fmla="*/ 65011 h 81263"/>
                <a:gd name="connsiteX22" fmla="*/ 82801 w 82055"/>
                <a:gd name="connsiteY22" fmla="*/ 63533 h 81263"/>
                <a:gd name="connsiteX23" fmla="*/ 85785 w 82055"/>
                <a:gd name="connsiteY23" fmla="*/ 56146 h 81263"/>
                <a:gd name="connsiteX24" fmla="*/ 84293 w 82055"/>
                <a:gd name="connsiteY24" fmla="*/ 52452 h 81263"/>
                <a:gd name="connsiteX25" fmla="*/ 78326 w 82055"/>
                <a:gd name="connsiteY25" fmla="*/ 49497 h 81263"/>
                <a:gd name="connsiteX26" fmla="*/ 78326 w 82055"/>
                <a:gd name="connsiteY26" fmla="*/ 35460 h 81263"/>
                <a:gd name="connsiteX27" fmla="*/ 84293 w 82055"/>
                <a:gd name="connsiteY27" fmla="*/ 33244 h 81263"/>
                <a:gd name="connsiteX28" fmla="*/ 85785 w 82055"/>
                <a:gd name="connsiteY28" fmla="*/ 29550 h 81263"/>
                <a:gd name="connsiteX29" fmla="*/ 82801 w 82055"/>
                <a:gd name="connsiteY29" fmla="*/ 22163 h 81263"/>
                <a:gd name="connsiteX30" fmla="*/ 79072 w 82055"/>
                <a:gd name="connsiteY30" fmla="*/ 20685 h 81263"/>
                <a:gd name="connsiteX31" fmla="*/ 73104 w 82055"/>
                <a:gd name="connsiteY31" fmla="*/ 22901 h 81263"/>
                <a:gd name="connsiteX32" fmla="*/ 63406 w 82055"/>
                <a:gd name="connsiteY32" fmla="*/ 13298 h 81263"/>
                <a:gd name="connsiteX33" fmla="*/ 65644 w 82055"/>
                <a:gd name="connsiteY33" fmla="*/ 7388 h 81263"/>
                <a:gd name="connsiteX34" fmla="*/ 64152 w 82055"/>
                <a:gd name="connsiteY34" fmla="*/ 3694 h 81263"/>
                <a:gd name="connsiteX35" fmla="*/ 64152 w 82055"/>
                <a:gd name="connsiteY35" fmla="*/ 3694 h 81263"/>
                <a:gd name="connsiteX36" fmla="*/ 56693 w 82055"/>
                <a:gd name="connsiteY36" fmla="*/ 739 h 81263"/>
                <a:gd name="connsiteX37" fmla="*/ 52963 w 82055"/>
                <a:gd name="connsiteY37" fmla="*/ 1478 h 81263"/>
                <a:gd name="connsiteX38" fmla="*/ 49979 w 82055"/>
                <a:gd name="connsiteY38" fmla="*/ 8126 h 81263"/>
                <a:gd name="connsiteX39" fmla="*/ 36552 w 82055"/>
                <a:gd name="connsiteY39" fmla="*/ 8126 h 81263"/>
                <a:gd name="connsiteX40" fmla="*/ 33568 w 82055"/>
                <a:gd name="connsiteY40" fmla="*/ 2216 h 81263"/>
                <a:gd name="connsiteX41" fmla="*/ 29838 w 82055"/>
                <a:gd name="connsiteY41" fmla="*/ 0 h 81263"/>
                <a:gd name="connsiteX42" fmla="*/ 22379 w 82055"/>
                <a:gd name="connsiteY42" fmla="*/ 2955 h 81263"/>
                <a:gd name="connsiteX43" fmla="*/ 20887 w 82055"/>
                <a:gd name="connsiteY43" fmla="*/ 7388 h 81263"/>
                <a:gd name="connsiteX44" fmla="*/ 23125 w 82055"/>
                <a:gd name="connsiteY44" fmla="*/ 13298 h 81263"/>
                <a:gd name="connsiteX45" fmla="*/ 13427 w 82055"/>
                <a:gd name="connsiteY45" fmla="*/ 22901 h 81263"/>
                <a:gd name="connsiteX46" fmla="*/ 7460 w 82055"/>
                <a:gd name="connsiteY46" fmla="*/ 20685 h 81263"/>
                <a:gd name="connsiteX47" fmla="*/ 3730 w 82055"/>
                <a:gd name="connsiteY47" fmla="*/ 22163 h 81263"/>
                <a:gd name="connsiteX48" fmla="*/ 746 w 82055"/>
                <a:gd name="connsiteY48" fmla="*/ 29550 h 81263"/>
                <a:gd name="connsiteX49" fmla="*/ 2238 w 82055"/>
                <a:gd name="connsiteY49" fmla="*/ 33244 h 81263"/>
                <a:gd name="connsiteX50" fmla="*/ 33568 w 82055"/>
                <a:gd name="connsiteY50" fmla="*/ 19208 h 81263"/>
                <a:gd name="connsiteX51" fmla="*/ 67136 w 82055"/>
                <a:gd name="connsiteY51" fmla="*/ 33983 h 81263"/>
                <a:gd name="connsiteX52" fmla="*/ 52963 w 82055"/>
                <a:gd name="connsiteY52" fmla="*/ 66488 h 81263"/>
                <a:gd name="connsiteX53" fmla="*/ 19395 w 82055"/>
                <a:gd name="connsiteY53" fmla="*/ 51713 h 81263"/>
                <a:gd name="connsiteX54" fmla="*/ 33568 w 82055"/>
                <a:gd name="connsiteY54" fmla="*/ 19208 h 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2055" h="81263">
                  <a:moveTo>
                    <a:pt x="2238" y="33244"/>
                  </a:moveTo>
                  <a:lnTo>
                    <a:pt x="8206" y="35460"/>
                  </a:lnTo>
                  <a:cubicBezTo>
                    <a:pt x="7460" y="40632"/>
                    <a:pt x="7460" y="45064"/>
                    <a:pt x="8206" y="49497"/>
                  </a:cubicBezTo>
                  <a:lnTo>
                    <a:pt x="2238" y="52452"/>
                  </a:lnTo>
                  <a:cubicBezTo>
                    <a:pt x="746" y="53190"/>
                    <a:pt x="0" y="54668"/>
                    <a:pt x="0" y="56146"/>
                  </a:cubicBezTo>
                  <a:lnTo>
                    <a:pt x="2984" y="63533"/>
                  </a:lnTo>
                  <a:cubicBezTo>
                    <a:pt x="3730" y="65011"/>
                    <a:pt x="5222" y="65749"/>
                    <a:pt x="6714" y="65011"/>
                  </a:cubicBezTo>
                  <a:lnTo>
                    <a:pt x="12681" y="62794"/>
                  </a:lnTo>
                  <a:cubicBezTo>
                    <a:pt x="14919" y="66488"/>
                    <a:pt x="18649" y="70182"/>
                    <a:pt x="22379" y="72398"/>
                  </a:cubicBezTo>
                  <a:lnTo>
                    <a:pt x="20141" y="78308"/>
                  </a:lnTo>
                  <a:cubicBezTo>
                    <a:pt x="19395" y="79786"/>
                    <a:pt x="20141" y="81263"/>
                    <a:pt x="21633" y="82002"/>
                  </a:cubicBezTo>
                  <a:lnTo>
                    <a:pt x="29092" y="84957"/>
                  </a:lnTo>
                  <a:cubicBezTo>
                    <a:pt x="30584" y="85696"/>
                    <a:pt x="32076" y="84957"/>
                    <a:pt x="32822" y="83480"/>
                  </a:cubicBezTo>
                  <a:lnTo>
                    <a:pt x="35060" y="77569"/>
                  </a:lnTo>
                  <a:cubicBezTo>
                    <a:pt x="39536" y="78308"/>
                    <a:pt x="44757" y="78308"/>
                    <a:pt x="49233" y="77569"/>
                  </a:cubicBezTo>
                  <a:lnTo>
                    <a:pt x="52963" y="83480"/>
                  </a:lnTo>
                  <a:cubicBezTo>
                    <a:pt x="53709" y="84957"/>
                    <a:pt x="55201" y="85696"/>
                    <a:pt x="56693" y="84957"/>
                  </a:cubicBezTo>
                  <a:lnTo>
                    <a:pt x="64152" y="82002"/>
                  </a:lnTo>
                  <a:cubicBezTo>
                    <a:pt x="65644" y="81263"/>
                    <a:pt x="66390" y="79786"/>
                    <a:pt x="65644" y="78308"/>
                  </a:cubicBezTo>
                  <a:lnTo>
                    <a:pt x="63406" y="72398"/>
                  </a:lnTo>
                  <a:cubicBezTo>
                    <a:pt x="67136" y="70182"/>
                    <a:pt x="70866" y="66488"/>
                    <a:pt x="73104" y="62794"/>
                  </a:cubicBezTo>
                  <a:lnTo>
                    <a:pt x="79072" y="65011"/>
                  </a:lnTo>
                  <a:cubicBezTo>
                    <a:pt x="80563" y="65749"/>
                    <a:pt x="82055" y="65011"/>
                    <a:pt x="82801" y="63533"/>
                  </a:cubicBezTo>
                  <a:lnTo>
                    <a:pt x="85785" y="56146"/>
                  </a:lnTo>
                  <a:cubicBezTo>
                    <a:pt x="86531" y="54668"/>
                    <a:pt x="85785" y="53190"/>
                    <a:pt x="84293" y="52452"/>
                  </a:cubicBezTo>
                  <a:lnTo>
                    <a:pt x="78326" y="49497"/>
                  </a:lnTo>
                  <a:cubicBezTo>
                    <a:pt x="79072" y="45064"/>
                    <a:pt x="79072" y="39893"/>
                    <a:pt x="78326" y="35460"/>
                  </a:cubicBezTo>
                  <a:lnTo>
                    <a:pt x="84293" y="33244"/>
                  </a:lnTo>
                  <a:cubicBezTo>
                    <a:pt x="85785" y="32505"/>
                    <a:pt x="86531" y="31028"/>
                    <a:pt x="85785" y="29550"/>
                  </a:cubicBezTo>
                  <a:lnTo>
                    <a:pt x="82801" y="22163"/>
                  </a:lnTo>
                  <a:cubicBezTo>
                    <a:pt x="82801" y="20685"/>
                    <a:pt x="80563" y="19946"/>
                    <a:pt x="79072" y="20685"/>
                  </a:cubicBezTo>
                  <a:lnTo>
                    <a:pt x="73104" y="22901"/>
                  </a:lnTo>
                  <a:cubicBezTo>
                    <a:pt x="70120" y="19208"/>
                    <a:pt x="67136" y="15514"/>
                    <a:pt x="63406" y="13298"/>
                  </a:cubicBezTo>
                  <a:lnTo>
                    <a:pt x="65644" y="7388"/>
                  </a:lnTo>
                  <a:cubicBezTo>
                    <a:pt x="66390" y="5910"/>
                    <a:pt x="65644" y="4433"/>
                    <a:pt x="64152" y="3694"/>
                  </a:cubicBezTo>
                  <a:lnTo>
                    <a:pt x="64152" y="3694"/>
                  </a:lnTo>
                  <a:lnTo>
                    <a:pt x="56693" y="739"/>
                  </a:lnTo>
                  <a:cubicBezTo>
                    <a:pt x="55201" y="0"/>
                    <a:pt x="53709" y="0"/>
                    <a:pt x="52963" y="1478"/>
                  </a:cubicBezTo>
                  <a:lnTo>
                    <a:pt x="49979" y="8126"/>
                  </a:lnTo>
                  <a:cubicBezTo>
                    <a:pt x="45503" y="6649"/>
                    <a:pt x="41028" y="6649"/>
                    <a:pt x="36552" y="8126"/>
                  </a:cubicBezTo>
                  <a:lnTo>
                    <a:pt x="33568" y="2216"/>
                  </a:lnTo>
                  <a:cubicBezTo>
                    <a:pt x="32822" y="739"/>
                    <a:pt x="31330" y="0"/>
                    <a:pt x="29838" y="0"/>
                  </a:cubicBezTo>
                  <a:lnTo>
                    <a:pt x="22379" y="2955"/>
                  </a:lnTo>
                  <a:cubicBezTo>
                    <a:pt x="20887" y="3694"/>
                    <a:pt x="20141" y="5910"/>
                    <a:pt x="20887" y="7388"/>
                  </a:cubicBezTo>
                  <a:lnTo>
                    <a:pt x="23125" y="13298"/>
                  </a:lnTo>
                  <a:cubicBezTo>
                    <a:pt x="19395" y="15514"/>
                    <a:pt x="15665" y="19208"/>
                    <a:pt x="13427" y="22901"/>
                  </a:cubicBezTo>
                  <a:lnTo>
                    <a:pt x="7460" y="20685"/>
                  </a:lnTo>
                  <a:cubicBezTo>
                    <a:pt x="5968" y="19946"/>
                    <a:pt x="4476" y="20685"/>
                    <a:pt x="3730" y="22163"/>
                  </a:cubicBezTo>
                  <a:lnTo>
                    <a:pt x="746" y="29550"/>
                  </a:lnTo>
                  <a:cubicBezTo>
                    <a:pt x="0" y="31028"/>
                    <a:pt x="746" y="32505"/>
                    <a:pt x="2238" y="33244"/>
                  </a:cubicBezTo>
                  <a:close/>
                  <a:moveTo>
                    <a:pt x="33568" y="19208"/>
                  </a:moveTo>
                  <a:cubicBezTo>
                    <a:pt x="46995" y="14036"/>
                    <a:pt x="61915" y="20685"/>
                    <a:pt x="67136" y="33983"/>
                  </a:cubicBezTo>
                  <a:cubicBezTo>
                    <a:pt x="72358" y="46542"/>
                    <a:pt x="65644" y="61317"/>
                    <a:pt x="52963" y="66488"/>
                  </a:cubicBezTo>
                  <a:cubicBezTo>
                    <a:pt x="39536" y="71659"/>
                    <a:pt x="24617" y="65011"/>
                    <a:pt x="19395" y="51713"/>
                  </a:cubicBezTo>
                  <a:cubicBezTo>
                    <a:pt x="14919" y="39154"/>
                    <a:pt x="20887" y="24379"/>
                    <a:pt x="33568" y="19208"/>
                  </a:cubicBezTo>
                  <a:close/>
                </a:path>
              </a:pathLst>
            </a:custGeom>
            <a:grpFill/>
            <a:ln w="7269" cap="flat">
              <a:noFill/>
              <a:prstDash val="solid"/>
              <a:miter/>
            </a:ln>
          </p:spPr>
          <p:txBody>
            <a:bodyPr rtlCol="0" anchor="ctr"/>
            <a:lstStyle/>
            <a:p>
              <a:endParaRPr lang="en-US"/>
            </a:p>
          </p:txBody>
        </p:sp>
      </p:grpSp>
    </p:spTree>
    <p:extLst>
      <p:ext uri="{BB962C8B-B14F-4D97-AF65-F5344CB8AC3E}">
        <p14:creationId xmlns:p14="http://schemas.microsoft.com/office/powerpoint/2010/main" val="390217492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EE04B-B862-593B-D5BB-99EC6AAC9C5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F6B0F0-CD11-A2E8-E118-176BBA2C2E01}"/>
              </a:ext>
            </a:extLst>
          </p:cNvPr>
          <p:cNvSpPr>
            <a:spLocks noGrp="1"/>
          </p:cNvSpPr>
          <p:nvPr>
            <p:ph type="sldNum" sz="quarter" idx="4"/>
          </p:nvPr>
        </p:nvSpPr>
        <p:spPr/>
        <p:txBody>
          <a:bodyPr/>
          <a:lstStyle/>
          <a:p>
            <a:fld id="{9AA6D16A-0A68-8445-85DB-A0BE8CCB51C7}" type="slidenum">
              <a:rPr lang="en-US" smtClean="0"/>
              <a:pPr/>
              <a:t>27</a:t>
            </a:fld>
            <a:endParaRPr lang="en-US"/>
          </a:p>
        </p:txBody>
      </p:sp>
      <p:sp>
        <p:nvSpPr>
          <p:cNvPr id="3" name="Title 2">
            <a:extLst>
              <a:ext uri="{FF2B5EF4-FFF2-40B4-BE49-F238E27FC236}">
                <a16:creationId xmlns:a16="http://schemas.microsoft.com/office/drawing/2014/main" id="{E1E12B48-41C8-F918-5F4C-E84D691BBE52}"/>
              </a:ext>
            </a:extLst>
          </p:cNvPr>
          <p:cNvSpPr>
            <a:spLocks noGrp="1"/>
          </p:cNvSpPr>
          <p:nvPr>
            <p:ph type="title"/>
          </p:nvPr>
        </p:nvSpPr>
        <p:spPr/>
        <p:txBody>
          <a:bodyPr/>
          <a:lstStyle/>
          <a:p>
            <a:r>
              <a:rPr lang="en-US"/>
              <a:t>Energy Practice: ScottMadden Knows Energy</a:t>
            </a:r>
          </a:p>
        </p:txBody>
      </p:sp>
      <p:sp>
        <p:nvSpPr>
          <p:cNvPr id="4" name="Text Placeholder 3">
            <a:extLst>
              <a:ext uri="{FF2B5EF4-FFF2-40B4-BE49-F238E27FC236}">
                <a16:creationId xmlns:a16="http://schemas.microsoft.com/office/drawing/2014/main" id="{3038E6BB-B901-D62D-A37C-947580CBD2CD}"/>
              </a:ext>
            </a:extLst>
          </p:cNvPr>
          <p:cNvSpPr>
            <a:spLocks noGrp="1"/>
          </p:cNvSpPr>
          <p:nvPr>
            <p:ph type="body" sz="quarter" idx="10"/>
          </p:nvPr>
        </p:nvSpPr>
        <p:spPr/>
        <p:txBody>
          <a:bodyPr/>
          <a:lstStyle/>
          <a:p>
            <a:r>
              <a:rPr lang="en-US"/>
              <a:t>EIU Power Brief – Spring 2025</a:t>
            </a:r>
          </a:p>
        </p:txBody>
      </p:sp>
      <p:sp>
        <p:nvSpPr>
          <p:cNvPr id="49" name="Content Placeholder 48">
            <a:extLst>
              <a:ext uri="{FF2B5EF4-FFF2-40B4-BE49-F238E27FC236}">
                <a16:creationId xmlns:a16="http://schemas.microsoft.com/office/drawing/2014/main" id="{0960A5CE-577D-6DF3-D36A-387F6B56CB7E}"/>
              </a:ext>
            </a:extLst>
          </p:cNvPr>
          <p:cNvSpPr>
            <a:spLocks noGrp="1"/>
          </p:cNvSpPr>
          <p:nvPr>
            <p:ph sz="quarter" idx="12"/>
          </p:nvPr>
        </p:nvSpPr>
        <p:spPr/>
        <p:txBody>
          <a:bodyPr/>
          <a:lstStyle/>
          <a:p>
            <a:endParaRPr lang="en-US"/>
          </a:p>
        </p:txBody>
      </p:sp>
      <p:grpSp>
        <p:nvGrpSpPr>
          <p:cNvPr id="47" name="Group 46">
            <a:extLst>
              <a:ext uri="{FF2B5EF4-FFF2-40B4-BE49-F238E27FC236}">
                <a16:creationId xmlns:a16="http://schemas.microsoft.com/office/drawing/2014/main" id="{C60057D3-655A-6102-7DC3-4D3F1307ED20}"/>
              </a:ext>
            </a:extLst>
          </p:cNvPr>
          <p:cNvGrpSpPr/>
          <p:nvPr/>
        </p:nvGrpSpPr>
        <p:grpSpPr>
          <a:xfrm>
            <a:off x="0" y="1610372"/>
            <a:ext cx="12191999" cy="4020037"/>
            <a:chOff x="0" y="1679014"/>
            <a:chExt cx="12191999" cy="4020037"/>
          </a:xfrm>
        </p:grpSpPr>
        <p:sp>
          <p:nvSpPr>
            <p:cNvPr id="9" name="Rectangle 8">
              <a:extLst>
                <a:ext uri="{FF2B5EF4-FFF2-40B4-BE49-F238E27FC236}">
                  <a16:creationId xmlns:a16="http://schemas.microsoft.com/office/drawing/2014/main" id="{3998106D-0938-3D0E-20F2-B3E2D2786550}"/>
                </a:ext>
              </a:extLst>
            </p:cNvPr>
            <p:cNvSpPr/>
            <p:nvPr/>
          </p:nvSpPr>
          <p:spPr>
            <a:xfrm>
              <a:off x="0" y="1679014"/>
              <a:ext cx="12191999" cy="402003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pic>
          <p:nvPicPr>
            <p:cNvPr id="13" name="Picture 12" descr="A person in a suit&#10;&#10;AI-generated content may be incorrect.">
              <a:extLst>
                <a:ext uri="{FF2B5EF4-FFF2-40B4-BE49-F238E27FC236}">
                  <a16:creationId xmlns:a16="http://schemas.microsoft.com/office/drawing/2014/main" id="{91765CA2-6882-B413-1D66-195276FC11BC}"/>
                </a:ext>
              </a:extLst>
            </p:cNvPr>
            <p:cNvPicPr>
              <a:picLocks noChangeAspect="1"/>
            </p:cNvPicPr>
            <p:nvPr/>
          </p:nvPicPr>
          <p:blipFill rotWithShape="1">
            <a:blip r:embed="rId2"/>
            <a:srcRect/>
            <a:stretch/>
          </p:blipFill>
          <p:spPr>
            <a:xfrm>
              <a:off x="759289" y="2123496"/>
              <a:ext cx="1645920" cy="1645920"/>
            </a:xfrm>
            <a:prstGeom prst="ellipse">
              <a:avLst/>
            </a:prstGeom>
          </p:spPr>
        </p:pic>
        <p:sp>
          <p:nvSpPr>
            <p:cNvPr id="16" name="TextBox 15">
              <a:extLst>
                <a:ext uri="{FF2B5EF4-FFF2-40B4-BE49-F238E27FC236}">
                  <a16:creationId xmlns:a16="http://schemas.microsoft.com/office/drawing/2014/main" id="{C016630D-CD37-44AB-84F3-0147BEB02A33}"/>
                </a:ext>
              </a:extLst>
            </p:cNvPr>
            <p:cNvSpPr txBox="1"/>
            <p:nvPr/>
          </p:nvSpPr>
          <p:spPr>
            <a:xfrm>
              <a:off x="276154" y="3885049"/>
              <a:ext cx="2612190" cy="430887"/>
            </a:xfrm>
            <a:prstGeom prst="rect">
              <a:avLst/>
            </a:prstGeom>
            <a:noFill/>
            <a:ln>
              <a:noFill/>
            </a:ln>
          </p:spPr>
          <p:txBody>
            <a:bodyPr wrap="square" lIns="45720" rIns="45720" rtlCol="0">
              <a:spAutoFit/>
            </a:bodyPr>
            <a:lstStyle/>
            <a:p>
              <a:pPr marL="114300" algn="ctr">
                <a:spcBef>
                  <a:spcPts val="300"/>
                </a:spcBef>
                <a:spcAft>
                  <a:spcPts val="300"/>
                </a:spcAft>
                <a:buClr>
                  <a:srgbClr val="26BCD7"/>
                </a:buClr>
                <a:buSzPct val="100000"/>
              </a:pPr>
              <a:r>
                <a:rPr lang="en-US" sz="2200" b="1">
                  <a:solidFill>
                    <a:schemeClr val="accent2"/>
                  </a:solidFill>
                  <a:latin typeface="Arial Black" panose="020B0604020202020204" pitchFamily="34" charset="0"/>
                  <a:cs typeface="Arial Black" panose="020B0604020202020204" pitchFamily="34" charset="0"/>
                </a:rPr>
                <a:t>Brad Kitchens</a:t>
              </a:r>
            </a:p>
          </p:txBody>
        </p:sp>
        <p:sp>
          <p:nvSpPr>
            <p:cNvPr id="17" name="TextBox 16">
              <a:extLst>
                <a:ext uri="{FF2B5EF4-FFF2-40B4-BE49-F238E27FC236}">
                  <a16:creationId xmlns:a16="http://schemas.microsoft.com/office/drawing/2014/main" id="{55B93390-66AA-149F-6A24-4E2569B47AEE}"/>
                </a:ext>
              </a:extLst>
            </p:cNvPr>
            <p:cNvSpPr txBox="1"/>
            <p:nvPr/>
          </p:nvSpPr>
          <p:spPr>
            <a:xfrm>
              <a:off x="460514" y="4261355"/>
              <a:ext cx="2243470" cy="276999"/>
            </a:xfrm>
            <a:prstGeom prst="rect">
              <a:avLst/>
            </a:prstGeom>
            <a:noFill/>
            <a:ln>
              <a:noFill/>
            </a:ln>
          </p:spPr>
          <p:txBody>
            <a:bodyPr wrap="square" lIns="45720" rIns="45720" rtlCol="0">
              <a:spAutoFit/>
            </a:bodyPr>
            <a:lstStyle/>
            <a:p>
              <a:pPr algn="ctr">
                <a:spcBef>
                  <a:spcPts val="300"/>
                </a:spcBef>
                <a:spcAft>
                  <a:spcPts val="300"/>
                </a:spcAft>
                <a:buClr>
                  <a:srgbClr val="26BCD7"/>
                </a:buClr>
                <a:buSzPct val="100000"/>
              </a:pPr>
              <a:r>
                <a:rPr lang="en-US" sz="1200" b="1">
                  <a:solidFill>
                    <a:srgbClr val="424243"/>
                  </a:solidFill>
                  <a:latin typeface="Arial" panose="020B0604020202020204" pitchFamily="34" charset="0"/>
                  <a:cs typeface="Arial" panose="020B0604020202020204" pitchFamily="34" charset="0"/>
                </a:rPr>
                <a:t>President and CEO</a:t>
              </a:r>
            </a:p>
          </p:txBody>
        </p:sp>
        <p:cxnSp>
          <p:nvCxnSpPr>
            <p:cNvPr id="19" name="Straight Connector 18">
              <a:extLst>
                <a:ext uri="{FF2B5EF4-FFF2-40B4-BE49-F238E27FC236}">
                  <a16:creationId xmlns:a16="http://schemas.microsoft.com/office/drawing/2014/main" id="{CC6AD44F-300D-167D-1402-7F0000D9D52D}"/>
                </a:ext>
              </a:extLst>
            </p:cNvPr>
            <p:cNvCxnSpPr>
              <a:cxnSpLocks/>
            </p:cNvCxnSpPr>
            <p:nvPr/>
          </p:nvCxnSpPr>
          <p:spPr>
            <a:xfrm>
              <a:off x="460514" y="4767382"/>
              <a:ext cx="224347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B86A573-8541-931F-F6E8-13432F3C62FB}"/>
                </a:ext>
              </a:extLst>
            </p:cNvPr>
            <p:cNvSpPr txBox="1"/>
            <p:nvPr/>
          </p:nvSpPr>
          <p:spPr>
            <a:xfrm>
              <a:off x="268844" y="4887123"/>
              <a:ext cx="2626810" cy="507831"/>
            </a:xfrm>
            <a:prstGeom prst="rect">
              <a:avLst/>
            </a:prstGeom>
            <a:noFill/>
            <a:ln>
              <a:noFill/>
            </a:ln>
          </p:spPr>
          <p:txBody>
            <a:bodyPr wrap="square" lIns="45720" rIns="45720" rtlCol="0">
              <a:spAutoFit/>
            </a:bodyPr>
            <a:lstStyle/>
            <a:p>
              <a:pPr algn="ctr">
                <a:spcAft>
                  <a:spcPts val="600"/>
                </a:spcAft>
              </a:pPr>
              <a:r>
                <a:rPr lang="en-US" sz="1100" b="1" i="0">
                  <a:effectLst/>
                  <a:latin typeface="Arial" panose="020B0604020202020204" pitchFamily="34" charset="0"/>
                  <a:cs typeface="Arial" panose="020B0604020202020204" pitchFamily="34" charset="0"/>
                </a:rPr>
                <a:t>sbkitchens@scottmadden.com</a:t>
              </a:r>
            </a:p>
            <a:p>
              <a:pPr algn="ctr"/>
              <a:r>
                <a:rPr lang="en-US" sz="1100" b="1" i="0">
                  <a:effectLst/>
                  <a:latin typeface="Arial" panose="020B0604020202020204" pitchFamily="34" charset="0"/>
                  <a:cs typeface="Arial" panose="020B0604020202020204" pitchFamily="34" charset="0"/>
                </a:rPr>
                <a:t>919.781.4191</a:t>
              </a:r>
            </a:p>
          </p:txBody>
        </p:sp>
        <p:pic>
          <p:nvPicPr>
            <p:cNvPr id="22" name="Picture 21">
              <a:extLst>
                <a:ext uri="{FF2B5EF4-FFF2-40B4-BE49-F238E27FC236}">
                  <a16:creationId xmlns:a16="http://schemas.microsoft.com/office/drawing/2014/main" id="{D8AEAEB8-3A6C-CBF9-3735-A119737DF3AA}"/>
                </a:ext>
              </a:extLst>
            </p:cNvPr>
            <p:cNvPicPr>
              <a:picLocks noChangeAspect="1"/>
            </p:cNvPicPr>
            <p:nvPr/>
          </p:nvPicPr>
          <p:blipFill>
            <a:blip r:embed="rId3"/>
            <a:srcRect/>
            <a:stretch/>
          </p:blipFill>
          <p:spPr>
            <a:xfrm>
              <a:off x="3662709" y="2123496"/>
              <a:ext cx="1645920" cy="1645920"/>
            </a:xfrm>
            <a:prstGeom prst="ellipse">
              <a:avLst/>
            </a:prstGeom>
          </p:spPr>
        </p:pic>
        <p:sp>
          <p:nvSpPr>
            <p:cNvPr id="23" name="TextBox 22">
              <a:extLst>
                <a:ext uri="{FF2B5EF4-FFF2-40B4-BE49-F238E27FC236}">
                  <a16:creationId xmlns:a16="http://schemas.microsoft.com/office/drawing/2014/main" id="{F95B3A72-5FA7-D7F9-36F3-7A0D29AF2DED}"/>
                </a:ext>
              </a:extLst>
            </p:cNvPr>
            <p:cNvSpPr txBox="1"/>
            <p:nvPr/>
          </p:nvSpPr>
          <p:spPr>
            <a:xfrm>
              <a:off x="3144005" y="3885049"/>
              <a:ext cx="2683329" cy="430887"/>
            </a:xfrm>
            <a:prstGeom prst="rect">
              <a:avLst/>
            </a:prstGeom>
            <a:noFill/>
            <a:ln>
              <a:noFill/>
            </a:ln>
          </p:spPr>
          <p:txBody>
            <a:bodyPr wrap="square" lIns="45720" rIns="45720" rtlCol="0">
              <a:spAutoFit/>
            </a:bodyPr>
            <a:lstStyle/>
            <a:p>
              <a:pPr marL="114300" algn="ctr">
                <a:spcBef>
                  <a:spcPts val="300"/>
                </a:spcBef>
                <a:spcAft>
                  <a:spcPts val="300"/>
                </a:spcAft>
                <a:buClr>
                  <a:srgbClr val="26BCD7"/>
                </a:buClr>
                <a:buSzPct val="100000"/>
              </a:pPr>
              <a:r>
                <a:rPr lang="en-US" sz="2200" b="1">
                  <a:solidFill>
                    <a:schemeClr val="accent2"/>
                  </a:solidFill>
                  <a:latin typeface="Arial Black" panose="020B0604020202020204" pitchFamily="34" charset="0"/>
                  <a:cs typeface="Arial Black" panose="020B0604020202020204" pitchFamily="34" charset="0"/>
                </a:rPr>
                <a:t>Andy Flores</a:t>
              </a:r>
            </a:p>
          </p:txBody>
        </p:sp>
        <p:sp>
          <p:nvSpPr>
            <p:cNvPr id="24" name="TextBox 23">
              <a:extLst>
                <a:ext uri="{FF2B5EF4-FFF2-40B4-BE49-F238E27FC236}">
                  <a16:creationId xmlns:a16="http://schemas.microsoft.com/office/drawing/2014/main" id="{4A0EFA9B-3D66-F841-3A85-547C426FC36C}"/>
                </a:ext>
              </a:extLst>
            </p:cNvPr>
            <p:cNvSpPr txBox="1"/>
            <p:nvPr/>
          </p:nvSpPr>
          <p:spPr>
            <a:xfrm>
              <a:off x="2816537" y="4261355"/>
              <a:ext cx="3338264" cy="276999"/>
            </a:xfrm>
            <a:prstGeom prst="rect">
              <a:avLst/>
            </a:prstGeom>
            <a:noFill/>
            <a:ln>
              <a:noFill/>
            </a:ln>
          </p:spPr>
          <p:txBody>
            <a:bodyPr wrap="square" lIns="45720" rIns="45720" rtlCol="0">
              <a:spAutoFit/>
            </a:bodyPr>
            <a:lstStyle/>
            <a:p>
              <a:pPr algn="ctr">
                <a:spcBef>
                  <a:spcPts val="300"/>
                </a:spcBef>
                <a:spcAft>
                  <a:spcPts val="300"/>
                </a:spcAft>
                <a:buClr>
                  <a:srgbClr val="26BCD7"/>
                </a:buClr>
                <a:buSzPct val="100000"/>
              </a:pPr>
              <a:r>
                <a:rPr lang="en-US" sz="1200" b="1">
                  <a:solidFill>
                    <a:srgbClr val="424243"/>
                  </a:solidFill>
                  <a:latin typeface="Arial" panose="020B0604020202020204" pitchFamily="34" charset="0"/>
                  <a:cs typeface="Arial" panose="020B0604020202020204" pitchFamily="34" charset="0"/>
                </a:rPr>
                <a:t>Partner and Energy Practice Leader</a:t>
              </a:r>
            </a:p>
          </p:txBody>
        </p:sp>
        <p:cxnSp>
          <p:nvCxnSpPr>
            <p:cNvPr id="25" name="Straight Connector 24">
              <a:extLst>
                <a:ext uri="{FF2B5EF4-FFF2-40B4-BE49-F238E27FC236}">
                  <a16:creationId xmlns:a16="http://schemas.microsoft.com/office/drawing/2014/main" id="{C50F2DB8-95DD-A4EF-911A-A53DFCC9922D}"/>
                </a:ext>
              </a:extLst>
            </p:cNvPr>
            <p:cNvCxnSpPr>
              <a:cxnSpLocks/>
            </p:cNvCxnSpPr>
            <p:nvPr/>
          </p:nvCxnSpPr>
          <p:spPr>
            <a:xfrm>
              <a:off x="3182649" y="4767382"/>
              <a:ext cx="260604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223D460-E957-75FC-6E34-0AA581FEEDB9}"/>
                </a:ext>
              </a:extLst>
            </p:cNvPr>
            <p:cNvSpPr txBox="1"/>
            <p:nvPr/>
          </p:nvSpPr>
          <p:spPr>
            <a:xfrm>
              <a:off x="3144005" y="4887123"/>
              <a:ext cx="2683328" cy="507831"/>
            </a:xfrm>
            <a:prstGeom prst="rect">
              <a:avLst/>
            </a:prstGeom>
            <a:noFill/>
            <a:ln>
              <a:noFill/>
            </a:ln>
          </p:spPr>
          <p:txBody>
            <a:bodyPr wrap="square" lIns="45720" rIns="45720" rtlCol="0">
              <a:spAutoFit/>
            </a:bodyPr>
            <a:lstStyle/>
            <a:p>
              <a:pPr algn="ctr">
                <a:spcAft>
                  <a:spcPts val="600"/>
                </a:spcAft>
              </a:pPr>
              <a:r>
                <a:rPr lang="en-US" sz="1100" b="1" i="0">
                  <a:effectLst/>
                  <a:latin typeface="Arial" panose="020B0604020202020204" pitchFamily="34" charset="0"/>
                  <a:cs typeface="Arial" panose="020B0604020202020204" pitchFamily="34" charset="0"/>
                </a:rPr>
                <a:t>aeflores@scottmadden.com</a:t>
              </a:r>
            </a:p>
            <a:p>
              <a:pPr algn="ctr"/>
              <a:r>
                <a:rPr lang="en-US" sz="1100" b="1" i="0">
                  <a:effectLst/>
                  <a:latin typeface="Arial" panose="020B0604020202020204" pitchFamily="34" charset="0"/>
                  <a:cs typeface="Arial" panose="020B0604020202020204" pitchFamily="34" charset="0"/>
                </a:rPr>
                <a:t>404.814.0020</a:t>
              </a:r>
            </a:p>
          </p:txBody>
        </p:sp>
        <p:pic>
          <p:nvPicPr>
            <p:cNvPr id="27" name="Picture 26">
              <a:extLst>
                <a:ext uri="{FF2B5EF4-FFF2-40B4-BE49-F238E27FC236}">
                  <a16:creationId xmlns:a16="http://schemas.microsoft.com/office/drawing/2014/main" id="{212DE588-3310-A09E-F3F9-81CD6CDA2073}"/>
                </a:ext>
              </a:extLst>
            </p:cNvPr>
            <p:cNvPicPr>
              <a:picLocks noChangeAspect="1"/>
            </p:cNvPicPr>
            <p:nvPr/>
          </p:nvPicPr>
          <p:blipFill>
            <a:blip r:embed="rId4"/>
            <a:srcRect/>
            <a:stretch/>
          </p:blipFill>
          <p:spPr>
            <a:xfrm>
              <a:off x="6640367" y="2123496"/>
              <a:ext cx="1645920" cy="1645920"/>
            </a:xfrm>
            <a:prstGeom prst="ellipse">
              <a:avLst/>
            </a:prstGeom>
          </p:spPr>
        </p:pic>
        <p:sp>
          <p:nvSpPr>
            <p:cNvPr id="28" name="TextBox 27">
              <a:extLst>
                <a:ext uri="{FF2B5EF4-FFF2-40B4-BE49-F238E27FC236}">
                  <a16:creationId xmlns:a16="http://schemas.microsoft.com/office/drawing/2014/main" id="{8C644AC4-FA64-8A27-D981-6A6DEBFA618F}"/>
                </a:ext>
              </a:extLst>
            </p:cNvPr>
            <p:cNvSpPr txBox="1"/>
            <p:nvPr/>
          </p:nvSpPr>
          <p:spPr>
            <a:xfrm>
              <a:off x="5965562" y="3885049"/>
              <a:ext cx="2995530" cy="430887"/>
            </a:xfrm>
            <a:prstGeom prst="rect">
              <a:avLst/>
            </a:prstGeom>
            <a:noFill/>
            <a:ln>
              <a:noFill/>
            </a:ln>
          </p:spPr>
          <p:txBody>
            <a:bodyPr wrap="square" lIns="45720" rIns="45720" rtlCol="0">
              <a:spAutoFit/>
            </a:bodyPr>
            <a:lstStyle/>
            <a:p>
              <a:pPr marL="114300" algn="ctr">
                <a:spcBef>
                  <a:spcPts val="300"/>
                </a:spcBef>
                <a:spcAft>
                  <a:spcPts val="300"/>
                </a:spcAft>
                <a:buClr>
                  <a:srgbClr val="26BCD7"/>
                </a:buClr>
                <a:buSzPct val="100000"/>
              </a:pPr>
              <a:r>
                <a:rPr lang="en-US" sz="2200" b="1">
                  <a:solidFill>
                    <a:schemeClr val="accent2"/>
                  </a:solidFill>
                  <a:latin typeface="Arial Black" panose="020B0604020202020204" pitchFamily="34" charset="0"/>
                  <a:cs typeface="Arial Black" panose="020B0604020202020204" pitchFamily="34" charset="0"/>
                </a:rPr>
                <a:t>Kevin Hernandez</a:t>
              </a:r>
            </a:p>
          </p:txBody>
        </p:sp>
        <p:sp>
          <p:nvSpPr>
            <p:cNvPr id="29" name="TextBox 28">
              <a:extLst>
                <a:ext uri="{FF2B5EF4-FFF2-40B4-BE49-F238E27FC236}">
                  <a16:creationId xmlns:a16="http://schemas.microsoft.com/office/drawing/2014/main" id="{618D08BD-D6CE-C2FF-B897-916B30FBB15B}"/>
                </a:ext>
              </a:extLst>
            </p:cNvPr>
            <p:cNvSpPr txBox="1"/>
            <p:nvPr/>
          </p:nvSpPr>
          <p:spPr>
            <a:xfrm>
              <a:off x="6121663" y="4261355"/>
              <a:ext cx="2683328" cy="276999"/>
            </a:xfrm>
            <a:prstGeom prst="rect">
              <a:avLst/>
            </a:prstGeom>
            <a:noFill/>
            <a:ln>
              <a:noFill/>
            </a:ln>
          </p:spPr>
          <p:txBody>
            <a:bodyPr wrap="square" lIns="45720" rIns="45720" rtlCol="0">
              <a:spAutoFit/>
            </a:bodyPr>
            <a:lstStyle/>
            <a:p>
              <a:pPr algn="ctr">
                <a:spcBef>
                  <a:spcPts val="300"/>
                </a:spcBef>
                <a:spcAft>
                  <a:spcPts val="300"/>
                </a:spcAft>
                <a:buClr>
                  <a:srgbClr val="26BCD7"/>
                </a:buClr>
                <a:buSzPct val="100000"/>
              </a:pPr>
              <a:r>
                <a:rPr lang="en-US" sz="1200" b="1">
                  <a:solidFill>
                    <a:srgbClr val="424243"/>
                  </a:solidFill>
                  <a:latin typeface="Arial" panose="020B0604020202020204" pitchFamily="34" charset="0"/>
                  <a:cs typeface="Arial" panose="020B0604020202020204" pitchFamily="34" charset="0"/>
                </a:rPr>
                <a:t>Partner</a:t>
              </a:r>
            </a:p>
          </p:txBody>
        </p:sp>
        <p:cxnSp>
          <p:nvCxnSpPr>
            <p:cNvPr id="30" name="Straight Connector 29">
              <a:extLst>
                <a:ext uri="{FF2B5EF4-FFF2-40B4-BE49-F238E27FC236}">
                  <a16:creationId xmlns:a16="http://schemas.microsoft.com/office/drawing/2014/main" id="{9DA38374-DA51-5B73-D1C3-A40ABDC81C6C}"/>
                </a:ext>
              </a:extLst>
            </p:cNvPr>
            <p:cNvCxnSpPr>
              <a:cxnSpLocks/>
            </p:cNvCxnSpPr>
            <p:nvPr/>
          </p:nvCxnSpPr>
          <p:spPr>
            <a:xfrm>
              <a:off x="6293746" y="4767382"/>
              <a:ext cx="233916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A64F4B7-5B0E-2DA3-8A34-1C842FE5F1B1}"/>
                </a:ext>
              </a:extLst>
            </p:cNvPr>
            <p:cNvSpPr txBox="1"/>
            <p:nvPr/>
          </p:nvSpPr>
          <p:spPr>
            <a:xfrm>
              <a:off x="5965562" y="4887123"/>
              <a:ext cx="2995530" cy="507831"/>
            </a:xfrm>
            <a:prstGeom prst="rect">
              <a:avLst/>
            </a:prstGeom>
            <a:noFill/>
            <a:ln>
              <a:noFill/>
            </a:ln>
          </p:spPr>
          <p:txBody>
            <a:bodyPr wrap="square" lIns="45720" rIns="45720" rtlCol="0">
              <a:spAutoFit/>
            </a:bodyPr>
            <a:lstStyle/>
            <a:p>
              <a:pPr algn="ctr">
                <a:spcAft>
                  <a:spcPts val="600"/>
                </a:spcAft>
              </a:pPr>
              <a:r>
                <a:rPr lang="en-US" sz="1100" b="1" i="0">
                  <a:effectLst/>
                  <a:latin typeface="Arial" panose="020B0604020202020204" pitchFamily="34" charset="0"/>
                  <a:cs typeface="Arial" panose="020B0604020202020204" pitchFamily="34" charset="0"/>
                </a:rPr>
                <a:t>klhernandez@scottmadden.com</a:t>
              </a:r>
            </a:p>
            <a:p>
              <a:pPr algn="ctr"/>
              <a:r>
                <a:rPr lang="en-US" sz="1100" b="1" i="0">
                  <a:effectLst/>
                  <a:latin typeface="Arial" panose="020B0604020202020204" pitchFamily="34" charset="0"/>
                  <a:cs typeface="Arial" panose="020B0604020202020204" pitchFamily="34" charset="0"/>
                </a:rPr>
                <a:t>919.781.4191</a:t>
              </a:r>
            </a:p>
          </p:txBody>
        </p:sp>
        <p:pic>
          <p:nvPicPr>
            <p:cNvPr id="32" name="Picture 31">
              <a:extLst>
                <a:ext uri="{FF2B5EF4-FFF2-40B4-BE49-F238E27FC236}">
                  <a16:creationId xmlns:a16="http://schemas.microsoft.com/office/drawing/2014/main" id="{6E762E0F-2024-AF93-2809-D3E4FCFE99A5}"/>
                </a:ext>
              </a:extLst>
            </p:cNvPr>
            <p:cNvPicPr>
              <a:picLocks noChangeAspect="1"/>
            </p:cNvPicPr>
            <p:nvPr/>
          </p:nvPicPr>
          <p:blipFill>
            <a:blip r:embed="rId5"/>
            <a:srcRect/>
            <a:stretch/>
          </p:blipFill>
          <p:spPr>
            <a:xfrm>
              <a:off x="9630491" y="2123496"/>
              <a:ext cx="1645920" cy="1645920"/>
            </a:xfrm>
            <a:prstGeom prst="ellipse">
              <a:avLst/>
            </a:prstGeom>
          </p:spPr>
        </p:pic>
        <p:sp>
          <p:nvSpPr>
            <p:cNvPr id="33" name="TextBox 32">
              <a:extLst>
                <a:ext uri="{FF2B5EF4-FFF2-40B4-BE49-F238E27FC236}">
                  <a16:creationId xmlns:a16="http://schemas.microsoft.com/office/drawing/2014/main" id="{25BECD30-456B-B4A4-8419-11CA3CCA0202}"/>
                </a:ext>
              </a:extLst>
            </p:cNvPr>
            <p:cNvSpPr txBox="1"/>
            <p:nvPr/>
          </p:nvSpPr>
          <p:spPr>
            <a:xfrm>
              <a:off x="9111787" y="3885049"/>
              <a:ext cx="2683329" cy="430887"/>
            </a:xfrm>
            <a:prstGeom prst="rect">
              <a:avLst/>
            </a:prstGeom>
            <a:noFill/>
            <a:ln>
              <a:noFill/>
            </a:ln>
          </p:spPr>
          <p:txBody>
            <a:bodyPr wrap="square" lIns="45720" rIns="45720" rtlCol="0">
              <a:spAutoFit/>
            </a:bodyPr>
            <a:lstStyle/>
            <a:p>
              <a:pPr marL="114300" algn="ctr">
                <a:spcBef>
                  <a:spcPts val="300"/>
                </a:spcBef>
                <a:spcAft>
                  <a:spcPts val="300"/>
                </a:spcAft>
                <a:buClr>
                  <a:srgbClr val="26BCD7"/>
                </a:buClr>
                <a:buSzPct val="100000"/>
              </a:pPr>
              <a:r>
                <a:rPr lang="en-US" sz="2200" b="1">
                  <a:solidFill>
                    <a:schemeClr val="accent2"/>
                  </a:solidFill>
                  <a:latin typeface="Arial Black" panose="020B0604020202020204" pitchFamily="34" charset="0"/>
                  <a:cs typeface="Arial Black" panose="020B0604020202020204" pitchFamily="34" charset="0"/>
                </a:rPr>
                <a:t>Greg Litra</a:t>
              </a:r>
            </a:p>
          </p:txBody>
        </p:sp>
        <p:sp>
          <p:nvSpPr>
            <p:cNvPr id="34" name="TextBox 33">
              <a:extLst>
                <a:ext uri="{FF2B5EF4-FFF2-40B4-BE49-F238E27FC236}">
                  <a16:creationId xmlns:a16="http://schemas.microsoft.com/office/drawing/2014/main" id="{32603EB6-28D5-A4D4-11D4-B517255A41A2}"/>
                </a:ext>
              </a:extLst>
            </p:cNvPr>
            <p:cNvSpPr txBox="1"/>
            <p:nvPr/>
          </p:nvSpPr>
          <p:spPr>
            <a:xfrm>
              <a:off x="9111787" y="4261355"/>
              <a:ext cx="2683328" cy="461665"/>
            </a:xfrm>
            <a:prstGeom prst="rect">
              <a:avLst/>
            </a:prstGeom>
            <a:noFill/>
            <a:ln>
              <a:noFill/>
            </a:ln>
          </p:spPr>
          <p:txBody>
            <a:bodyPr wrap="square" lIns="45720" rIns="45720" rtlCol="0">
              <a:spAutoFit/>
            </a:bodyPr>
            <a:lstStyle/>
            <a:p>
              <a:pPr algn="ctr">
                <a:spcBef>
                  <a:spcPts val="300"/>
                </a:spcBef>
                <a:spcAft>
                  <a:spcPts val="300"/>
                </a:spcAft>
                <a:buClr>
                  <a:srgbClr val="26BCD7"/>
                </a:buClr>
                <a:buSzPct val="100000"/>
              </a:pPr>
              <a:r>
                <a:rPr lang="en-US" sz="1200" b="1">
                  <a:solidFill>
                    <a:srgbClr val="424243"/>
                  </a:solidFill>
                  <a:latin typeface="Arial" panose="020B0604020202020204" pitchFamily="34" charset="0"/>
                  <a:cs typeface="Arial" panose="020B0604020202020204" pitchFamily="34" charset="0"/>
                </a:rPr>
                <a:t>Partner and Head of </a:t>
              </a:r>
              <a:br>
                <a:rPr lang="en-US" sz="1200" b="1">
                  <a:solidFill>
                    <a:srgbClr val="424243"/>
                  </a:solidFill>
                  <a:latin typeface="Arial" panose="020B0604020202020204" pitchFamily="34" charset="0"/>
                  <a:cs typeface="Arial" panose="020B0604020202020204" pitchFamily="34" charset="0"/>
                </a:rPr>
              </a:br>
              <a:r>
                <a:rPr lang="en-US" sz="1200" b="1">
                  <a:solidFill>
                    <a:srgbClr val="424243"/>
                  </a:solidFill>
                  <a:latin typeface="Arial" panose="020B0604020202020204" pitchFamily="34" charset="0"/>
                  <a:cs typeface="Arial" panose="020B0604020202020204" pitchFamily="34" charset="0"/>
                </a:rPr>
                <a:t>Energy Research</a:t>
              </a:r>
            </a:p>
          </p:txBody>
        </p:sp>
        <p:cxnSp>
          <p:nvCxnSpPr>
            <p:cNvPr id="35" name="Straight Connector 34">
              <a:extLst>
                <a:ext uri="{FF2B5EF4-FFF2-40B4-BE49-F238E27FC236}">
                  <a16:creationId xmlns:a16="http://schemas.microsoft.com/office/drawing/2014/main" id="{B3DEBFDA-8FBD-2C7A-04A3-D13722FC7AE3}"/>
                </a:ext>
              </a:extLst>
            </p:cNvPr>
            <p:cNvCxnSpPr>
              <a:cxnSpLocks/>
            </p:cNvCxnSpPr>
            <p:nvPr/>
          </p:nvCxnSpPr>
          <p:spPr>
            <a:xfrm>
              <a:off x="9246656" y="4767382"/>
              <a:ext cx="241359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B80CAD4-AB7F-5022-07B6-8001A053B542}"/>
                </a:ext>
              </a:extLst>
            </p:cNvPr>
            <p:cNvSpPr txBox="1"/>
            <p:nvPr/>
          </p:nvSpPr>
          <p:spPr>
            <a:xfrm>
              <a:off x="9111787" y="4887123"/>
              <a:ext cx="2683328" cy="507831"/>
            </a:xfrm>
            <a:prstGeom prst="rect">
              <a:avLst/>
            </a:prstGeom>
            <a:noFill/>
            <a:ln>
              <a:noFill/>
            </a:ln>
          </p:spPr>
          <p:txBody>
            <a:bodyPr wrap="square" lIns="45720" rIns="45720" rtlCol="0">
              <a:spAutoFit/>
            </a:bodyPr>
            <a:lstStyle/>
            <a:p>
              <a:pPr algn="ctr">
                <a:spcAft>
                  <a:spcPts val="600"/>
                </a:spcAft>
              </a:pPr>
              <a:r>
                <a:rPr lang="en-US" sz="1100" b="1" i="0">
                  <a:effectLst/>
                  <a:latin typeface="Arial" panose="020B0604020202020204" pitchFamily="34" charset="0"/>
                  <a:cs typeface="Arial" panose="020B0604020202020204" pitchFamily="34" charset="0"/>
                </a:rPr>
                <a:t>glitra@scottmadden.com</a:t>
              </a:r>
            </a:p>
            <a:p>
              <a:pPr algn="ctr">
                <a:spcAft>
                  <a:spcPts val="600"/>
                </a:spcAft>
              </a:pPr>
              <a:r>
                <a:rPr lang="en-US" sz="1100" b="1" i="0">
                  <a:effectLst/>
                  <a:latin typeface="Arial" panose="020B0604020202020204" pitchFamily="34" charset="0"/>
                  <a:cs typeface="Arial" panose="020B0604020202020204" pitchFamily="34" charset="0"/>
                </a:rPr>
                <a:t>919.781.4191</a:t>
              </a:r>
            </a:p>
          </p:txBody>
        </p:sp>
      </p:grpSp>
    </p:spTree>
    <p:extLst>
      <p:ext uri="{BB962C8B-B14F-4D97-AF65-F5344CB8AC3E}">
        <p14:creationId xmlns:p14="http://schemas.microsoft.com/office/powerpoint/2010/main" val="2122154100"/>
      </p:ext>
    </p:extLst>
  </p:cSld>
  <p:clrMapOvr>
    <a:masterClrMapping/>
  </p:clrMapOvr>
  <p:transition/>
</p:sld>
</file>

<file path=ppt/theme/theme1.xml><?xml version="1.0" encoding="utf-8"?>
<a:theme xmlns:a="http://schemas.openxmlformats.org/drawingml/2006/main" name="SM Widescreen_2023">
  <a:themeElements>
    <a:clrScheme name="ScottMadden Brand Colors">
      <a:dk1>
        <a:srgbClr val="5F6062"/>
      </a:dk1>
      <a:lt1>
        <a:srgbClr val="FFFFFF"/>
      </a:lt1>
      <a:dk2>
        <a:srgbClr val="5F6062"/>
      </a:dk2>
      <a:lt2>
        <a:srgbClr val="5F6062"/>
      </a:lt2>
      <a:accent1>
        <a:srgbClr val="5F6062"/>
      </a:accent1>
      <a:accent2>
        <a:srgbClr val="26BCD7"/>
      </a:accent2>
      <a:accent3>
        <a:srgbClr val="EE8434"/>
      </a:accent3>
      <a:accent4>
        <a:srgbClr val="62BB46"/>
      </a:accent4>
      <a:accent5>
        <a:srgbClr val="C33A32"/>
      </a:accent5>
      <a:accent6>
        <a:srgbClr val="FDBA12"/>
      </a:accent6>
      <a:hlink>
        <a:srgbClr val="5F6062"/>
      </a:hlink>
      <a:folHlink>
        <a:srgbClr val="5F60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lIns="45720" rIns="45720" rtlCol="0">
        <a:spAutoFit/>
      </a:bodyPr>
      <a:lstStyle>
        <a:defPPr marL="342900" indent="-228600" algn="l">
          <a:spcBef>
            <a:spcPts val="300"/>
          </a:spcBef>
          <a:spcAft>
            <a:spcPts val="300"/>
          </a:spcAft>
          <a:buClr>
            <a:srgbClr val="26BCD7"/>
          </a:buClr>
          <a:buSzPct val="100000"/>
          <a:buFont typeface="Wingdings" panose="05000000000000000000" pitchFamily="2" charset="2"/>
          <a:buChar char="n"/>
          <a:defRPr sz="12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1" id="{82DADF45-2AF6-4598-906D-4D6934349D8D}" vid="{2851A905-5F6A-47A2-B20C-00BF9411C28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cottMadden_2019">
    <a:dk1>
      <a:srgbClr val="5E5F62"/>
    </a:dk1>
    <a:lt1>
      <a:srgbClr val="FFFFFF"/>
    </a:lt1>
    <a:dk2>
      <a:srgbClr val="5E5F62"/>
    </a:dk2>
    <a:lt2>
      <a:srgbClr val="5E5F62"/>
    </a:lt2>
    <a:accent1>
      <a:srgbClr val="5E5F62"/>
    </a:accent1>
    <a:accent2>
      <a:srgbClr val="25BCD6"/>
    </a:accent2>
    <a:accent3>
      <a:srgbClr val="EE8434"/>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f517781-81cf-4935-96ba-696839b541db">
      <Terms xmlns="http://schemas.microsoft.com/office/infopath/2007/PartnerControls"/>
    </lcf76f155ced4ddcb4097134ff3c332f>
    <TaxCatchAll xmlns="acd47118-d26a-483c-b030-7130b4fed69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AC3DFCBB85981469BBDCD09B7A378D3" ma:contentTypeVersion="11" ma:contentTypeDescription="Create a new document." ma:contentTypeScope="" ma:versionID="3076e21145490148f75d48156f3dd8f2">
  <xsd:schema xmlns:xsd="http://www.w3.org/2001/XMLSchema" xmlns:xs="http://www.w3.org/2001/XMLSchema" xmlns:p="http://schemas.microsoft.com/office/2006/metadata/properties" xmlns:ns2="df517781-81cf-4935-96ba-696839b541db" xmlns:ns3="acd47118-d26a-483c-b030-7130b4fed691" targetNamespace="http://schemas.microsoft.com/office/2006/metadata/properties" ma:root="true" ma:fieldsID="44399084c6fa7a1267d752ccc34a6c39" ns2:_="" ns3:_="">
    <xsd:import namespace="df517781-81cf-4935-96ba-696839b541db"/>
    <xsd:import namespace="acd47118-d26a-483c-b030-7130b4fed6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517781-81cf-4935-96ba-696839b541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5e262f-d63e-467b-b0c1-0f64064707a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d47118-d26a-483c-b030-7130b4fed69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2a17b02-272e-410d-b6d3-d28eb05692d9}" ma:internalName="TaxCatchAll" ma:showField="CatchAllData" ma:web="1a779597-e9d6-4337-a25d-ae04ff1289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95A0A0-209B-4508-8640-BB538DACFCCB}">
  <ds:schemaRefs>
    <ds:schemaRef ds:uri="acd47118-d26a-483c-b030-7130b4fed691"/>
    <ds:schemaRef ds:uri="df517781-81cf-4935-96ba-696839b541d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882E8A6-D199-4C83-B2DF-6C2CA2DA2664}">
  <ds:schemaRefs>
    <ds:schemaRef ds:uri="acd47118-d26a-483c-b030-7130b4fed691"/>
    <ds:schemaRef ds:uri="df517781-81cf-4935-96ba-696839b541d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CDAC2FA-49CC-4091-9CE0-D6A718DCD91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SM Widescreen_2023</Template>
  <Application>Microsoft Office PowerPoint</Application>
  <PresentationFormat>Widescreen</PresentationFormat>
  <Slides>28</Slides>
  <Notes>8</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SM Widescreen_2023</vt:lpstr>
      <vt:lpstr>PowerPoint Presentation</vt:lpstr>
      <vt:lpstr>About the EIU Power Brief</vt:lpstr>
      <vt:lpstr>Executive Summary</vt:lpstr>
      <vt:lpstr>PowerPoint Presentation</vt:lpstr>
      <vt:lpstr>Utilities Ramp up Capex Plans</vt:lpstr>
      <vt:lpstr>Supply Chain and Macro Uncertainty Muddy the Outlook</vt:lpstr>
      <vt:lpstr>Data Centers Proliferate as Regulators Consider Options</vt:lpstr>
      <vt:lpstr>Growth Spurs Innovative Potential Operating Models</vt:lpstr>
      <vt:lpstr>Large Load Growth Can Also Create Operational Challenges</vt:lpstr>
      <vt:lpstr>Activity in Proposed Nuclear Development</vt:lpstr>
      <vt:lpstr>Data Centers and Other Large Loads Serve as Catalysts for Nuclear </vt:lpstr>
      <vt:lpstr>Federal Policy and Support Remain Important</vt:lpstr>
      <vt:lpstr>Growing Trend: Storm Recovery Securitization</vt:lpstr>
      <vt:lpstr>Trends in Petitions for Storm Securitization</vt:lpstr>
      <vt:lpstr>Maturity Profile of Storm Securitizations</vt:lpstr>
      <vt:lpstr>Bulk Power Markets Face Continued Risk</vt:lpstr>
      <vt:lpstr>Focus on the U.S. Northeast</vt:lpstr>
      <vt:lpstr>The New Administration Makes Energy a Key Priority on Day One</vt:lpstr>
      <vt:lpstr>AI Dominance Means Turning Energy into Intelligence</vt:lpstr>
      <vt:lpstr>Impacts of Tariffs and Budget Reconciliation Remain Unclear</vt:lpstr>
      <vt:lpstr>More than 13 Gigawatts Scheduled for Retirement in Balance of 2025</vt:lpstr>
      <vt:lpstr>Retirement Deferrals: “You Keep Me Hangin’ On”</vt:lpstr>
      <vt:lpstr>Glossary</vt:lpstr>
      <vt:lpstr>Glossary (Cont.)</vt:lpstr>
      <vt:lpstr>Related Insights</vt:lpstr>
      <vt:lpstr>ScottMadden Energy Services</vt:lpstr>
      <vt:lpstr>Energy Practice Focus Areas</vt:lpstr>
      <vt:lpstr>Energy Practice: ScottMadden Knows Energy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Erica Johansen</dc:creator>
  <cp:revision>1</cp:revision>
  <cp:lastPrinted>2025-04-15T19:38:43Z</cp:lastPrinted>
  <dcterms:created xsi:type="dcterms:W3CDTF">2025-04-03T16:07:49Z</dcterms:created>
  <dcterms:modified xsi:type="dcterms:W3CDTF">2025-04-15T19:57:24Z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0x0101001AC3DFCBB85981469BBDCD09B7A378D3</vt:lpwstr>
  </property>
  <property fmtid="{D5CDD505-2E9C-101B-9397-08002B2CF9AE}" pid="3" name="Order">
    <vt:r8>100</vt:r8>
  </property>
  <property fmtid="{D5CDD505-2E9C-101B-9397-08002B2CF9AE}" pid="4" name="Purpose.">
    <vt:lpwstr/>
  </property>
  <property fmtid="{D5CDD505-2E9C-101B-9397-08002B2CF9AE}" pid="5" name="Practice Area">
    <vt:lpwstr/>
  </property>
  <property fmtid="{D5CDD505-2E9C-101B-9397-08002B2CF9AE}" pid="6" name="o2b21bea09f04dac875ec5c4e44c49c7">
    <vt:lpwstr/>
  </property>
  <property fmtid="{D5CDD505-2E9C-101B-9397-08002B2CF9AE}" pid="7" name="h78ed1f0f4e04dab89172697cdb2a598">
    <vt:lpwstr/>
  </property>
  <property fmtid="{D5CDD505-2E9C-101B-9397-08002B2CF9AE}" pid="8" name="Client Number">
    <vt:lpwstr/>
  </property>
  <property fmtid="{D5CDD505-2E9C-101B-9397-08002B2CF9AE}" pid="9" name="h3b4ca1c13ae4516bfa025cb117c1e17">
    <vt:lpwstr/>
  </property>
  <property fmtid="{D5CDD505-2E9C-101B-9397-08002B2CF9AE}" pid="10" name="i3dbf04807e74d2db56775c7136cdee3">
    <vt:lpwstr/>
  </property>
  <property fmtid="{D5CDD505-2E9C-101B-9397-08002B2CF9AE}" pid="11" name="_docset_NoMedatataSyncRequired">
    <vt:lpwstr>True</vt:lpwstr>
  </property>
  <property fmtid="{D5CDD505-2E9C-101B-9397-08002B2CF9AE}" pid="12" name="j98d32eaaa044cfb950fcc258c24b525">
    <vt:lpwstr/>
  </property>
  <property fmtid="{D5CDD505-2E9C-101B-9397-08002B2CF9AE}" pid="13" name="iec66eff1a38469ea3fe405c87f12f54">
    <vt:lpwstr/>
  </property>
  <property fmtid="{D5CDD505-2E9C-101B-9397-08002B2CF9AE}" pid="14" name="aa08939b6e1d46f6a54456343f8ad3b9">
    <vt:lpwstr/>
  </property>
  <property fmtid="{D5CDD505-2E9C-101B-9397-08002B2CF9AE}" pid="15" name="ScottMadden Department">
    <vt:lpwstr/>
  </property>
  <property fmtid="{D5CDD505-2E9C-101B-9397-08002B2CF9AE}" pid="16" name="Area of Focus">
    <vt:lpwstr/>
  </property>
  <property fmtid="{D5CDD505-2E9C-101B-9397-08002B2CF9AE}" pid="17" name="id1f5d10e9d64a9fa7bafbe8fe3cfd25">
    <vt:lpwstr/>
  </property>
  <property fmtid="{D5CDD505-2E9C-101B-9397-08002B2CF9AE}" pid="18" name="hce32d8cfcc846fc873096727664eeae">
    <vt:lpwstr/>
  </property>
  <property fmtid="{D5CDD505-2E9C-101B-9397-08002B2CF9AE}" pid="19" name="CoP">
    <vt:lpwstr/>
  </property>
  <property fmtid="{D5CDD505-2E9C-101B-9397-08002B2CF9AE}" pid="20" name="Document_x0020_Status">
    <vt:lpwstr/>
  </property>
  <property fmtid="{D5CDD505-2E9C-101B-9397-08002B2CF9AE}" pid="21" name="Project Type">
    <vt:lpwstr/>
  </property>
  <property fmtid="{D5CDD505-2E9C-101B-9397-08002B2CF9AE}" pid="22" name="m3baa5f042a84bd49e13210fe340845d">
    <vt:lpwstr/>
  </property>
  <property fmtid="{D5CDD505-2E9C-101B-9397-08002B2CF9AE}" pid="23" name="ESSProjectAttributes">
    <vt:lpwstr/>
  </property>
  <property fmtid="{D5CDD505-2E9C-101B-9397-08002B2CF9AE}" pid="24" name="CSSProjectAttributes">
    <vt:lpwstr/>
  </property>
  <property fmtid="{D5CDD505-2E9C-101B-9397-08002B2CF9AE}" pid="25" name="Case_x0020_Study_x0020_Project_x0020_Category">
    <vt:lpwstr/>
  </property>
  <property fmtid="{D5CDD505-2E9C-101B-9397-08002B2CF9AE}" pid="26" name="Sensitivity">
    <vt:lpwstr/>
  </property>
  <property fmtid="{D5CDD505-2E9C-101B-9397-08002B2CF9AE}" pid="27" name="ea60696af59e47e4b037cd32a26da271">
    <vt:lpwstr/>
  </property>
  <property fmtid="{D5CDD505-2E9C-101B-9397-08002B2CF9AE}" pid="28" name="e9afd381bac74e019a50d15390240284">
    <vt:lpwstr/>
  </property>
  <property fmtid="{D5CDD505-2E9C-101B-9397-08002B2CF9AE}" pid="29" name="n5ace3e229ff4e0dbab3367dab467adb">
    <vt:lpwstr/>
  </property>
  <property fmtid="{D5CDD505-2E9C-101B-9397-08002B2CF9AE}" pid="30" name="CDR Class">
    <vt:lpwstr/>
  </property>
  <property fmtid="{D5CDD505-2E9C-101B-9397-08002B2CF9AE}" pid="31" name="Client Name">
    <vt:lpwstr/>
  </property>
  <property fmtid="{D5CDD505-2E9C-101B-9397-08002B2CF9AE}" pid="32" name="Industry">
    <vt:lpwstr/>
  </property>
  <property fmtid="{D5CDD505-2E9C-101B-9397-08002B2CF9AE}" pid="33" name="EnergyProjectAttributes">
    <vt:lpwstr/>
  </property>
  <property fmtid="{D5CDD505-2E9C-101B-9397-08002B2CF9AE}" pid="34" name="Systems_x0020__x0026__x0020_Applications">
    <vt:lpwstr/>
  </property>
  <property fmtid="{D5CDD505-2E9C-101B-9397-08002B2CF9AE}" pid="35" name="AllPracticeProjectAttributes">
    <vt:lpwstr/>
  </property>
  <property fmtid="{D5CDD505-2E9C-101B-9397-08002B2CF9AE}" pid="36" name="e68889d6424b4f2ea283c9d34396cccb">
    <vt:lpwstr/>
  </property>
  <property fmtid="{D5CDD505-2E9C-101B-9397-08002B2CF9AE}" pid="37" name="Document Status">
    <vt:lpwstr/>
  </property>
  <property fmtid="{D5CDD505-2E9C-101B-9397-08002B2CF9AE}" pid="38" name="Systems &amp; Applications">
    <vt:lpwstr/>
  </property>
  <property fmtid="{D5CDD505-2E9C-101B-9397-08002B2CF9AE}" pid="39" name="Case Study Project Category">
    <vt:lpwstr/>
  </property>
  <property fmtid="{D5CDD505-2E9C-101B-9397-08002B2CF9AE}" pid="40" name="Purpose_x002e_">
    <vt:lpwstr/>
  </property>
  <property fmtid="{D5CDD505-2E9C-101B-9397-08002B2CF9AE}" pid="41" name="ScottMadden_x0020_Department">
    <vt:lpwstr/>
  </property>
  <property fmtid="{D5CDD505-2E9C-101B-9397-08002B2CF9AE}" pid="42" name="Client_x0020_Name">
    <vt:lpwstr/>
  </property>
  <property fmtid="{D5CDD505-2E9C-101B-9397-08002B2CF9AE}" pid="43" name="Practice_x0020_Area">
    <vt:lpwstr/>
  </property>
  <property fmtid="{D5CDD505-2E9C-101B-9397-08002B2CF9AE}" pid="44" name="CDR_x0020_Class">
    <vt:lpwstr/>
  </property>
  <property fmtid="{D5CDD505-2E9C-101B-9397-08002B2CF9AE}" pid="45" name="Project_x0020_Type">
    <vt:lpwstr/>
  </property>
  <property fmtid="{D5CDD505-2E9C-101B-9397-08002B2CF9AE}" pid="46" name="Area_x0020_of_x0020_Focus">
    <vt:lpwstr/>
  </property>
  <property fmtid="{D5CDD505-2E9C-101B-9397-08002B2CF9AE}" pid="47" name="_dlc_DocIdItemGuid">
    <vt:lpwstr>287792c7-4a7e-414d-9b66-dd89e8a2bf79</vt:lpwstr>
  </property>
  <property fmtid="{D5CDD505-2E9C-101B-9397-08002B2CF9AE}" pid="48" name="MediaServiceImageTags">
    <vt:lpwstr/>
  </property>
</Properties>
</file>